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13"/>
  </p:notesMasterIdLst>
  <p:handoutMasterIdLst>
    <p:handoutMasterId r:id="rId14"/>
  </p:handoutMasterIdLst>
  <p:sldIdLst>
    <p:sldId id="292" r:id="rId5"/>
    <p:sldId id="293" r:id="rId6"/>
    <p:sldId id="297" r:id="rId7"/>
    <p:sldId id="296" r:id="rId8"/>
    <p:sldId id="299" r:id="rId9"/>
    <p:sldId id="298" r:id="rId10"/>
    <p:sldId id="300" r:id="rId11"/>
    <p:sldId id="295"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30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91B0"/>
    <a:srgbClr val="237DB0"/>
    <a:srgbClr val="7E1980"/>
    <a:srgbClr val="00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81D71F-82B8-4B7D-9C29-1A0C7945A8A9}" v="9" dt="2021-12-16T07:56:56.843"/>
    <p1510:client id="{B2945D5B-6A9E-4002-8FAC-7C19D3109391}" v="17" dt="2021-12-16T07:43:48.117"/>
  </p1510:revLst>
</p1510:revInfo>
</file>

<file path=ppt/tableStyles.xml><?xml version="1.0" encoding="utf-8"?>
<a:tblStyleLst xmlns:a="http://schemas.openxmlformats.org/drawingml/2006/main" def="{5C22544A-7EE6-4342-B048-85BDC9FD1C3A}">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56" autoAdjust="0"/>
    <p:restoredTop sz="93557" autoAdjust="0"/>
  </p:normalViewPr>
  <p:slideViewPr>
    <p:cSldViewPr snapToGrid="0" snapToObjects="1">
      <p:cViewPr varScale="1">
        <p:scale>
          <a:sx n="86" d="100"/>
          <a:sy n="86" d="100"/>
        </p:scale>
        <p:origin x="1224" y="72"/>
      </p:cViewPr>
      <p:guideLst>
        <p:guide orient="horz" pos="2155"/>
        <p:guide pos="3066"/>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 Sarah" userId="f68416d0-4f27-4575-95d0-89d2b7a94689" providerId="ADAL" clId="{6781D71F-82B8-4B7D-9C29-1A0C7945A8A9}"/>
    <pc:docChg chg="undo redo custSel modSld sldOrd">
      <pc:chgData name="LIA Sarah" userId="f68416d0-4f27-4575-95d0-89d2b7a94689" providerId="ADAL" clId="{6781D71F-82B8-4B7D-9C29-1A0C7945A8A9}" dt="2021-12-16T08:52:06.475" v="390"/>
      <pc:docMkLst>
        <pc:docMk/>
      </pc:docMkLst>
      <pc:sldChg chg="ord">
        <pc:chgData name="LIA Sarah" userId="f68416d0-4f27-4575-95d0-89d2b7a94689" providerId="ADAL" clId="{6781D71F-82B8-4B7D-9C29-1A0C7945A8A9}" dt="2021-12-16T08:51:42.872" v="380"/>
        <pc:sldMkLst>
          <pc:docMk/>
          <pc:sldMk cId="3460612185" sldId="296"/>
        </pc:sldMkLst>
      </pc:sldChg>
      <pc:sldChg chg="ord">
        <pc:chgData name="LIA Sarah" userId="f68416d0-4f27-4575-95d0-89d2b7a94689" providerId="ADAL" clId="{6781D71F-82B8-4B7D-9C29-1A0C7945A8A9}" dt="2021-12-16T08:52:06.475" v="390"/>
        <pc:sldMkLst>
          <pc:docMk/>
          <pc:sldMk cId="1273137453" sldId="297"/>
        </pc:sldMkLst>
      </pc:sldChg>
      <pc:sldChg chg="ord">
        <pc:chgData name="LIA Sarah" userId="f68416d0-4f27-4575-95d0-89d2b7a94689" providerId="ADAL" clId="{6781D71F-82B8-4B7D-9C29-1A0C7945A8A9}" dt="2021-12-16T08:51:54.901" v="384"/>
        <pc:sldMkLst>
          <pc:docMk/>
          <pc:sldMk cId="29072143" sldId="299"/>
        </pc:sldMkLst>
      </pc:sldChg>
      <pc:sldChg chg="addSp modSp mod">
        <pc:chgData name="LIA Sarah" userId="f68416d0-4f27-4575-95d0-89d2b7a94689" providerId="ADAL" clId="{6781D71F-82B8-4B7D-9C29-1A0C7945A8A9}" dt="2021-12-16T07:57:22.581" v="378" actId="1076"/>
        <pc:sldMkLst>
          <pc:docMk/>
          <pc:sldMk cId="2059618892" sldId="300"/>
        </pc:sldMkLst>
        <pc:spChg chg="mod">
          <ac:chgData name="LIA Sarah" userId="f68416d0-4f27-4575-95d0-89d2b7a94689" providerId="ADAL" clId="{6781D71F-82B8-4B7D-9C29-1A0C7945A8A9}" dt="2021-12-16T07:57:03.651" v="377" actId="20577"/>
          <ac:spMkLst>
            <pc:docMk/>
            <pc:sldMk cId="2059618892" sldId="300"/>
            <ac:spMk id="13" creationId="{C672167B-3D48-4C94-8BD3-74215546DC49}"/>
          </ac:spMkLst>
        </pc:spChg>
        <pc:grpChg chg="add mod">
          <ac:chgData name="LIA Sarah" userId="f68416d0-4f27-4575-95d0-89d2b7a94689" providerId="ADAL" clId="{6781D71F-82B8-4B7D-9C29-1A0C7945A8A9}" dt="2021-12-16T07:57:22.581" v="378" actId="1076"/>
          <ac:grpSpMkLst>
            <pc:docMk/>
            <pc:sldMk cId="2059618892" sldId="300"/>
            <ac:grpSpMk id="4" creationId="{10C68DFB-8641-4C93-9496-581706426D87}"/>
          </ac:grpSpMkLst>
        </pc:grpChg>
        <pc:picChg chg="mod modCrop">
          <ac:chgData name="LIA Sarah" userId="f68416d0-4f27-4575-95d0-89d2b7a94689" providerId="ADAL" clId="{6781D71F-82B8-4B7D-9C29-1A0C7945A8A9}" dt="2021-12-16T07:46:47.583" v="37" actId="732"/>
          <ac:picMkLst>
            <pc:docMk/>
            <pc:sldMk cId="2059618892" sldId="300"/>
            <ac:picMk id="3" creationId="{8D8D3BB8-7166-40A6-8C7E-5D95D27058E8}"/>
          </ac:picMkLst>
        </pc:picChg>
        <pc:picChg chg="add mod modCrop">
          <ac:chgData name="LIA Sarah" userId="f68416d0-4f27-4575-95d0-89d2b7a94689" providerId="ADAL" clId="{6781D71F-82B8-4B7D-9C29-1A0C7945A8A9}" dt="2021-12-16T07:46:33.846" v="36" actId="164"/>
          <ac:picMkLst>
            <pc:docMk/>
            <pc:sldMk cId="2059618892" sldId="300"/>
            <ac:picMk id="6" creationId="{E73D6DE1-ED66-4F9B-BBB4-DCCF80E831BE}"/>
          </ac:picMkLst>
        </pc:picChg>
      </pc:sldChg>
    </pc:docChg>
  </pc:docChgLst>
  <pc:docChgLst>
    <pc:chgData name="LIA Sarah" userId="f68416d0-4f27-4575-95d0-89d2b7a94689" providerId="ADAL" clId="{05B126EE-CA0F-453D-A8B5-941ED32C501A}"/>
    <pc:docChg chg="undo custSel addSld delSld modSld sldOrd">
      <pc:chgData name="LIA Sarah" userId="f68416d0-4f27-4575-95d0-89d2b7a94689" providerId="ADAL" clId="{05B126EE-CA0F-453D-A8B5-941ED32C501A}" dt="2021-11-30T10:30:53.155" v="9128" actId="20577"/>
      <pc:docMkLst>
        <pc:docMk/>
      </pc:docMkLst>
      <pc:sldChg chg="modSp mod">
        <pc:chgData name="LIA Sarah" userId="f68416d0-4f27-4575-95d0-89d2b7a94689" providerId="ADAL" clId="{05B126EE-CA0F-453D-A8B5-941ED32C501A}" dt="2021-11-24T11:45:07.138" v="8535" actId="1035"/>
        <pc:sldMkLst>
          <pc:docMk/>
          <pc:sldMk cId="3073605061" sldId="292"/>
        </pc:sldMkLst>
        <pc:spChg chg="mod">
          <ac:chgData name="LIA Sarah" userId="f68416d0-4f27-4575-95d0-89d2b7a94689" providerId="ADAL" clId="{05B126EE-CA0F-453D-A8B5-941ED32C501A}" dt="2021-11-24T11:45:07.138" v="8535" actId="1035"/>
          <ac:spMkLst>
            <pc:docMk/>
            <pc:sldMk cId="3073605061" sldId="292"/>
            <ac:spMk id="2" creationId="{80232490-8FAD-40B7-9F59-BF4433D5E8D9}"/>
          </ac:spMkLst>
        </pc:spChg>
      </pc:sldChg>
      <pc:sldChg chg="addSp delSp modSp mod modNotesTx">
        <pc:chgData name="LIA Sarah" userId="f68416d0-4f27-4575-95d0-89d2b7a94689" providerId="ADAL" clId="{05B126EE-CA0F-453D-A8B5-941ED32C501A}" dt="2021-11-30T10:25:38.331" v="9053" actId="20577"/>
        <pc:sldMkLst>
          <pc:docMk/>
          <pc:sldMk cId="3437833579" sldId="293"/>
        </pc:sldMkLst>
        <pc:spChg chg="mod">
          <ac:chgData name="LIA Sarah" userId="f68416d0-4f27-4575-95d0-89d2b7a94689" providerId="ADAL" clId="{05B126EE-CA0F-453D-A8B5-941ED32C501A}" dt="2021-11-30T10:25:38.331" v="9053" actId="20577"/>
          <ac:spMkLst>
            <pc:docMk/>
            <pc:sldMk cId="3437833579" sldId="293"/>
            <ac:spMk id="2" creationId="{2CE9E300-1FD4-4548-BB07-DFD0276DD65D}"/>
          </ac:spMkLst>
        </pc:spChg>
        <pc:spChg chg="del mod">
          <ac:chgData name="LIA Sarah" userId="f68416d0-4f27-4575-95d0-89d2b7a94689" providerId="ADAL" clId="{05B126EE-CA0F-453D-A8B5-941ED32C501A}" dt="2021-11-24T08:53:15.667" v="68" actId="478"/>
          <ac:spMkLst>
            <pc:docMk/>
            <pc:sldMk cId="3437833579" sldId="293"/>
            <ac:spMk id="3" creationId="{7DB548DD-18B4-4118-9A1F-BCB0C8807F58}"/>
          </ac:spMkLst>
        </pc:spChg>
        <pc:spChg chg="del">
          <ac:chgData name="LIA Sarah" userId="f68416d0-4f27-4575-95d0-89d2b7a94689" providerId="ADAL" clId="{05B126EE-CA0F-453D-A8B5-941ED32C501A}" dt="2021-11-24T08:53:18.779" v="69" actId="478"/>
          <ac:spMkLst>
            <pc:docMk/>
            <pc:sldMk cId="3437833579" sldId="293"/>
            <ac:spMk id="4" creationId="{7176BE0F-B75D-4F16-AC78-73BC5EB59015}"/>
          </ac:spMkLst>
        </pc:spChg>
        <pc:spChg chg="del mod">
          <ac:chgData name="LIA Sarah" userId="f68416d0-4f27-4575-95d0-89d2b7a94689" providerId="ADAL" clId="{05B126EE-CA0F-453D-A8B5-941ED32C501A}" dt="2021-11-24T08:52:38.910" v="29" actId="478"/>
          <ac:spMkLst>
            <pc:docMk/>
            <pc:sldMk cId="3437833579" sldId="293"/>
            <ac:spMk id="8" creationId="{ACA5F825-4285-445A-A60D-CEAD34370808}"/>
          </ac:spMkLst>
        </pc:spChg>
        <pc:spChg chg="add mod">
          <ac:chgData name="LIA Sarah" userId="f68416d0-4f27-4575-95d0-89d2b7a94689" providerId="ADAL" clId="{05B126EE-CA0F-453D-A8B5-941ED32C501A}" dt="2021-11-24T10:35:14.621" v="5235" actId="20577"/>
          <ac:spMkLst>
            <pc:docMk/>
            <pc:sldMk cId="3437833579" sldId="293"/>
            <ac:spMk id="10" creationId="{9E10ECF5-1A46-4725-82C8-6FBF533ED4E0}"/>
          </ac:spMkLst>
        </pc:spChg>
        <pc:picChg chg="add mod">
          <ac:chgData name="LIA Sarah" userId="f68416d0-4f27-4575-95d0-89d2b7a94689" providerId="ADAL" clId="{05B126EE-CA0F-453D-A8B5-941ED32C501A}" dt="2021-11-24T08:52:47.035" v="31" actId="14100"/>
          <ac:picMkLst>
            <pc:docMk/>
            <pc:sldMk cId="3437833579" sldId="293"/>
            <ac:picMk id="9" creationId="{55CF05A9-A7AC-4622-9B6B-F4D4A502B4BE}"/>
          </ac:picMkLst>
        </pc:picChg>
        <pc:picChg chg="del">
          <ac:chgData name="LIA Sarah" userId="f68416d0-4f27-4575-95d0-89d2b7a94689" providerId="ADAL" clId="{05B126EE-CA0F-453D-A8B5-941ED32C501A}" dt="2021-11-24T08:49:39.931" v="10" actId="478"/>
          <ac:picMkLst>
            <pc:docMk/>
            <pc:sldMk cId="3437833579" sldId="293"/>
            <ac:picMk id="11" creationId="{DF6B4295-53E9-4734-87FF-F512FAD2BEE0}"/>
          </ac:picMkLst>
        </pc:picChg>
      </pc:sldChg>
      <pc:sldChg chg="addSp delSp modSp add del mod modNotesTx">
        <pc:chgData name="LIA Sarah" userId="f68416d0-4f27-4575-95d0-89d2b7a94689" providerId="ADAL" clId="{05B126EE-CA0F-453D-A8B5-941ED32C501A}" dt="2021-11-30T10:25:40.921" v="9054" actId="47"/>
        <pc:sldMkLst>
          <pc:docMk/>
          <pc:sldMk cId="1645622619" sldId="294"/>
        </pc:sldMkLst>
        <pc:spChg chg="mod">
          <ac:chgData name="LIA Sarah" userId="f68416d0-4f27-4575-95d0-89d2b7a94689" providerId="ADAL" clId="{05B126EE-CA0F-453D-A8B5-941ED32C501A}" dt="2021-11-24T10:43:13.656" v="5520" actId="20577"/>
          <ac:spMkLst>
            <pc:docMk/>
            <pc:sldMk cId="1645622619" sldId="294"/>
            <ac:spMk id="2" creationId="{2CE9E300-1FD4-4548-BB07-DFD0276DD65D}"/>
          </ac:spMkLst>
        </pc:spChg>
        <pc:spChg chg="del">
          <ac:chgData name="LIA Sarah" userId="f68416d0-4f27-4575-95d0-89d2b7a94689" providerId="ADAL" clId="{05B126EE-CA0F-453D-A8B5-941ED32C501A}" dt="2021-11-24T10:04:02.136" v="3896" actId="478"/>
          <ac:spMkLst>
            <pc:docMk/>
            <pc:sldMk cId="1645622619" sldId="294"/>
            <ac:spMk id="3" creationId="{7DB548DD-18B4-4118-9A1F-BCB0C8807F58}"/>
          </ac:spMkLst>
        </pc:spChg>
        <pc:spChg chg="del">
          <ac:chgData name="LIA Sarah" userId="f68416d0-4f27-4575-95d0-89d2b7a94689" providerId="ADAL" clId="{05B126EE-CA0F-453D-A8B5-941ED32C501A}" dt="2021-11-24T10:04:02.136" v="3896" actId="478"/>
          <ac:spMkLst>
            <pc:docMk/>
            <pc:sldMk cId="1645622619" sldId="294"/>
            <ac:spMk id="4" creationId="{7176BE0F-B75D-4F16-AC78-73BC5EB59015}"/>
          </ac:spMkLst>
        </pc:spChg>
        <pc:spChg chg="mod">
          <ac:chgData name="LIA Sarah" userId="f68416d0-4f27-4575-95d0-89d2b7a94689" providerId="ADAL" clId="{05B126EE-CA0F-453D-A8B5-941ED32C501A}" dt="2021-11-24T10:43:46.919" v="5524" actId="5793"/>
          <ac:spMkLst>
            <pc:docMk/>
            <pc:sldMk cId="1645622619" sldId="294"/>
            <ac:spMk id="8" creationId="{ACA5F825-4285-445A-A60D-CEAD34370808}"/>
          </ac:spMkLst>
        </pc:spChg>
        <pc:spChg chg="add del mod">
          <ac:chgData name="LIA Sarah" userId="f68416d0-4f27-4575-95d0-89d2b7a94689" providerId="ADAL" clId="{05B126EE-CA0F-453D-A8B5-941ED32C501A}" dt="2021-11-24T11:10:00.060" v="6530" actId="478"/>
          <ac:spMkLst>
            <pc:docMk/>
            <pc:sldMk cId="1645622619" sldId="294"/>
            <ac:spMk id="10" creationId="{3201B15C-F84D-41B8-B891-64E84C98DA9B}"/>
          </ac:spMkLst>
        </pc:spChg>
        <pc:picChg chg="add del mod">
          <ac:chgData name="LIA Sarah" userId="f68416d0-4f27-4575-95d0-89d2b7a94689" providerId="ADAL" clId="{05B126EE-CA0F-453D-A8B5-941ED32C501A}" dt="2021-11-24T10:01:07.109" v="3810" actId="478"/>
          <ac:picMkLst>
            <pc:docMk/>
            <pc:sldMk cId="1645622619" sldId="294"/>
            <ac:picMk id="7" creationId="{C38183B8-2AE1-4C59-A623-AB3CB22A7C12}"/>
          </ac:picMkLst>
        </pc:picChg>
        <pc:picChg chg="del">
          <ac:chgData name="LIA Sarah" userId="f68416d0-4f27-4575-95d0-89d2b7a94689" providerId="ADAL" clId="{05B126EE-CA0F-453D-A8B5-941ED32C501A}" dt="2021-11-24T08:49:19.012" v="7" actId="478"/>
          <ac:picMkLst>
            <pc:docMk/>
            <pc:sldMk cId="1645622619" sldId="294"/>
            <ac:picMk id="11" creationId="{DF6B4295-53E9-4734-87FF-F512FAD2BEE0}"/>
          </ac:picMkLst>
        </pc:picChg>
        <pc:picChg chg="add del mod">
          <ac:chgData name="LIA Sarah" userId="f68416d0-4f27-4575-95d0-89d2b7a94689" providerId="ADAL" clId="{05B126EE-CA0F-453D-A8B5-941ED32C501A}" dt="2021-11-24T10:43:18.735" v="5521" actId="478"/>
          <ac:picMkLst>
            <pc:docMk/>
            <pc:sldMk cId="1645622619" sldId="294"/>
            <ac:picMk id="12" creationId="{6B467BB6-B48C-4329-80EB-86CFE94144B7}"/>
          </ac:picMkLst>
        </pc:picChg>
      </pc:sldChg>
      <pc:sldChg chg="addSp delSp modSp add del mod modNotesTx">
        <pc:chgData name="LIA Sarah" userId="f68416d0-4f27-4575-95d0-89d2b7a94689" providerId="ADAL" clId="{05B126EE-CA0F-453D-A8B5-941ED32C501A}" dt="2021-11-30T10:28:45.337" v="9091" actId="20577"/>
        <pc:sldMkLst>
          <pc:docMk/>
          <pc:sldMk cId="3948871249" sldId="295"/>
        </pc:sldMkLst>
        <pc:spChg chg="mod">
          <ac:chgData name="LIA Sarah" userId="f68416d0-4f27-4575-95d0-89d2b7a94689" providerId="ADAL" clId="{05B126EE-CA0F-453D-A8B5-941ED32C501A}" dt="2021-11-24T11:16:30.358" v="7160" actId="20577"/>
          <ac:spMkLst>
            <pc:docMk/>
            <pc:sldMk cId="3948871249" sldId="295"/>
            <ac:spMk id="2" creationId="{2CE9E300-1FD4-4548-BB07-DFD0276DD65D}"/>
          </ac:spMkLst>
        </pc:spChg>
        <pc:spChg chg="del">
          <ac:chgData name="LIA Sarah" userId="f68416d0-4f27-4575-95d0-89d2b7a94689" providerId="ADAL" clId="{05B126EE-CA0F-453D-A8B5-941ED32C501A}" dt="2021-11-24T10:04:07.802" v="3898" actId="478"/>
          <ac:spMkLst>
            <pc:docMk/>
            <pc:sldMk cId="3948871249" sldId="295"/>
            <ac:spMk id="3" creationId="{7DB548DD-18B4-4118-9A1F-BCB0C8807F58}"/>
          </ac:spMkLst>
        </pc:spChg>
        <pc:spChg chg="del">
          <ac:chgData name="LIA Sarah" userId="f68416d0-4f27-4575-95d0-89d2b7a94689" providerId="ADAL" clId="{05B126EE-CA0F-453D-A8B5-941ED32C501A}" dt="2021-11-24T10:04:07.802" v="3898" actId="478"/>
          <ac:spMkLst>
            <pc:docMk/>
            <pc:sldMk cId="3948871249" sldId="295"/>
            <ac:spMk id="4" creationId="{7176BE0F-B75D-4F16-AC78-73BC5EB59015}"/>
          </ac:spMkLst>
        </pc:spChg>
        <pc:spChg chg="del mod">
          <ac:chgData name="LIA Sarah" userId="f68416d0-4f27-4575-95d0-89d2b7a94689" providerId="ADAL" clId="{05B126EE-CA0F-453D-A8B5-941ED32C501A}" dt="2021-11-24T09:31:47.540" v="2592" actId="478"/>
          <ac:spMkLst>
            <pc:docMk/>
            <pc:sldMk cId="3948871249" sldId="295"/>
            <ac:spMk id="8" creationId="{ACA5F825-4285-445A-A60D-CEAD34370808}"/>
          </ac:spMkLst>
        </pc:spChg>
        <pc:spChg chg="add del mod">
          <ac:chgData name="LIA Sarah" userId="f68416d0-4f27-4575-95d0-89d2b7a94689" providerId="ADAL" clId="{05B126EE-CA0F-453D-A8B5-941ED32C501A}" dt="2021-11-24T09:31:51.399" v="2594" actId="478"/>
          <ac:spMkLst>
            <pc:docMk/>
            <pc:sldMk cId="3948871249" sldId="295"/>
            <ac:spMk id="9" creationId="{2194260F-7FC2-4DD2-8987-9DD3E5548B3D}"/>
          </ac:spMkLst>
        </pc:spChg>
        <pc:spChg chg="add del mod">
          <ac:chgData name="LIA Sarah" userId="f68416d0-4f27-4575-95d0-89d2b7a94689" providerId="ADAL" clId="{05B126EE-CA0F-453D-A8B5-941ED32C501A}" dt="2021-11-24T11:16:54.783" v="7176" actId="478"/>
          <ac:spMkLst>
            <pc:docMk/>
            <pc:sldMk cId="3948871249" sldId="295"/>
            <ac:spMk id="10" creationId="{34F82022-9857-4F7A-8FE0-3AA96200D93D}"/>
          </ac:spMkLst>
        </pc:spChg>
        <pc:spChg chg="add del mod">
          <ac:chgData name="LIA Sarah" userId="f68416d0-4f27-4575-95d0-89d2b7a94689" providerId="ADAL" clId="{05B126EE-CA0F-453D-A8B5-941ED32C501A}" dt="2021-11-24T10:10:15.200" v="4009" actId="478"/>
          <ac:spMkLst>
            <pc:docMk/>
            <pc:sldMk cId="3948871249" sldId="295"/>
            <ac:spMk id="12" creationId="{DD4EF554-4B98-4797-9663-15C88A6CC69B}"/>
          </ac:spMkLst>
        </pc:spChg>
        <pc:spChg chg="add del mod">
          <ac:chgData name="LIA Sarah" userId="f68416d0-4f27-4575-95d0-89d2b7a94689" providerId="ADAL" clId="{05B126EE-CA0F-453D-A8B5-941ED32C501A}" dt="2021-11-24T11:32:35.850" v="7809" actId="478"/>
          <ac:spMkLst>
            <pc:docMk/>
            <pc:sldMk cId="3948871249" sldId="295"/>
            <ac:spMk id="13" creationId="{C672167B-3D48-4C94-8BD3-74215546DC49}"/>
          </ac:spMkLst>
        </pc:spChg>
        <pc:spChg chg="add mod">
          <ac:chgData name="LIA Sarah" userId="f68416d0-4f27-4575-95d0-89d2b7a94689" providerId="ADAL" clId="{05B126EE-CA0F-453D-A8B5-941ED32C501A}" dt="2021-11-24T11:43:52.702" v="8441" actId="20577"/>
          <ac:spMkLst>
            <pc:docMk/>
            <pc:sldMk cId="3948871249" sldId="295"/>
            <ac:spMk id="17" creationId="{FDEA364C-C017-4ED0-B6E1-30063B6CAB18}"/>
          </ac:spMkLst>
        </pc:spChg>
        <pc:picChg chg="del">
          <ac:chgData name="LIA Sarah" userId="f68416d0-4f27-4575-95d0-89d2b7a94689" providerId="ADAL" clId="{05B126EE-CA0F-453D-A8B5-941ED32C501A}" dt="2021-11-24T09:31:49.168" v="2593" actId="478"/>
          <ac:picMkLst>
            <pc:docMk/>
            <pc:sldMk cId="3948871249" sldId="295"/>
            <ac:picMk id="7" creationId="{C38183B8-2AE1-4C59-A623-AB3CB22A7C12}"/>
          </ac:picMkLst>
        </pc:picChg>
        <pc:picChg chg="add del mod">
          <ac:chgData name="LIA Sarah" userId="f68416d0-4f27-4575-95d0-89d2b7a94689" providerId="ADAL" clId="{05B126EE-CA0F-453D-A8B5-941ED32C501A}" dt="2021-11-24T11:37:58.189" v="8284" actId="478"/>
          <ac:picMkLst>
            <pc:docMk/>
            <pc:sldMk cId="3948871249" sldId="295"/>
            <ac:picMk id="15" creationId="{8C4FD2A2-53AD-4F51-A8C5-4DB871C5751F}"/>
          </ac:picMkLst>
        </pc:picChg>
        <pc:picChg chg="add del mod">
          <ac:chgData name="LIA Sarah" userId="f68416d0-4f27-4575-95d0-89d2b7a94689" providerId="ADAL" clId="{05B126EE-CA0F-453D-A8B5-941ED32C501A}" dt="2021-11-24T11:38:41.350" v="8304" actId="478"/>
          <ac:picMkLst>
            <pc:docMk/>
            <pc:sldMk cId="3948871249" sldId="295"/>
            <ac:picMk id="18" creationId="{EDDD8BCA-E3F5-49DC-A06E-16D0D9489ECD}"/>
          </ac:picMkLst>
        </pc:picChg>
        <pc:picChg chg="add del mod">
          <ac:chgData name="LIA Sarah" userId="f68416d0-4f27-4575-95d0-89d2b7a94689" providerId="ADAL" clId="{05B126EE-CA0F-453D-A8B5-941ED32C501A}" dt="2021-11-24T11:40:16.231" v="8315" actId="21"/>
          <ac:picMkLst>
            <pc:docMk/>
            <pc:sldMk cId="3948871249" sldId="295"/>
            <ac:picMk id="20" creationId="{9920036C-8059-40D5-AFE4-1DC2B39515FA}"/>
          </ac:picMkLst>
        </pc:picChg>
        <pc:picChg chg="add mod modCrop">
          <ac:chgData name="LIA Sarah" userId="f68416d0-4f27-4575-95d0-89d2b7a94689" providerId="ADAL" clId="{05B126EE-CA0F-453D-A8B5-941ED32C501A}" dt="2021-11-24T11:40:37.923" v="8321" actId="1076"/>
          <ac:picMkLst>
            <pc:docMk/>
            <pc:sldMk cId="3948871249" sldId="295"/>
            <ac:picMk id="23" creationId="{C1BAF279-B7B9-4F86-9BC9-2E723BA4C631}"/>
          </ac:picMkLst>
        </pc:picChg>
        <pc:picChg chg="add del">
          <ac:chgData name="LIA Sarah" userId="f68416d0-4f27-4575-95d0-89d2b7a94689" providerId="ADAL" clId="{05B126EE-CA0F-453D-A8B5-941ED32C501A}" dt="2021-11-24T11:31:44.845" v="7806" actId="478"/>
          <ac:picMkLst>
            <pc:docMk/>
            <pc:sldMk cId="3948871249" sldId="295"/>
            <ac:picMk id="1026" creationId="{6D30D96D-C1C6-4FC0-8FDE-F97C5E59EED1}"/>
          </ac:picMkLst>
        </pc:picChg>
        <pc:picChg chg="add del mod">
          <ac:chgData name="LIA Sarah" userId="f68416d0-4f27-4575-95d0-89d2b7a94689" providerId="ADAL" clId="{05B126EE-CA0F-453D-A8B5-941ED32C501A}" dt="2021-11-24T11:40:33.348" v="8320" actId="478"/>
          <ac:picMkLst>
            <pc:docMk/>
            <pc:sldMk cId="3948871249" sldId="295"/>
            <ac:picMk id="1028" creationId="{25287D9A-4F70-4A7B-BD08-B95823BB6884}"/>
          </ac:picMkLst>
        </pc:picChg>
      </pc:sldChg>
      <pc:sldChg chg="addSp delSp modSp add mod modNotesTx">
        <pc:chgData name="LIA Sarah" userId="f68416d0-4f27-4575-95d0-89d2b7a94689" providerId="ADAL" clId="{05B126EE-CA0F-453D-A8B5-941ED32C501A}" dt="2021-11-24T10:46:27.903" v="5671" actId="478"/>
        <pc:sldMkLst>
          <pc:docMk/>
          <pc:sldMk cId="3460612185" sldId="296"/>
        </pc:sldMkLst>
        <pc:spChg chg="mod">
          <ac:chgData name="LIA Sarah" userId="f68416d0-4f27-4575-95d0-89d2b7a94689" providerId="ADAL" clId="{05B126EE-CA0F-453D-A8B5-941ED32C501A}" dt="2021-11-24T10:20:45.382" v="4602" actId="20577"/>
          <ac:spMkLst>
            <pc:docMk/>
            <pc:sldMk cId="3460612185" sldId="296"/>
            <ac:spMk id="2" creationId="{2CE9E300-1FD4-4548-BB07-DFD0276DD65D}"/>
          </ac:spMkLst>
        </pc:spChg>
        <pc:spChg chg="mod">
          <ac:chgData name="LIA Sarah" userId="f68416d0-4f27-4575-95d0-89d2b7a94689" providerId="ADAL" clId="{05B126EE-CA0F-453D-A8B5-941ED32C501A}" dt="2021-11-24T10:46:21.306" v="5670" actId="207"/>
          <ac:spMkLst>
            <pc:docMk/>
            <pc:sldMk cId="3460612185" sldId="296"/>
            <ac:spMk id="8" creationId="{ACA5F825-4285-445A-A60D-CEAD34370808}"/>
          </ac:spMkLst>
        </pc:spChg>
        <pc:spChg chg="del mod">
          <ac:chgData name="LIA Sarah" userId="f68416d0-4f27-4575-95d0-89d2b7a94689" providerId="ADAL" clId="{05B126EE-CA0F-453D-A8B5-941ED32C501A}" dt="2021-11-24T10:46:27.903" v="5671" actId="478"/>
          <ac:spMkLst>
            <pc:docMk/>
            <pc:sldMk cId="3460612185" sldId="296"/>
            <ac:spMk id="10" creationId="{3201B15C-F84D-41B8-B891-64E84C98DA9B}"/>
          </ac:spMkLst>
        </pc:spChg>
        <pc:picChg chg="add mod modCrop">
          <ac:chgData name="LIA Sarah" userId="f68416d0-4f27-4575-95d0-89d2b7a94689" providerId="ADAL" clId="{05B126EE-CA0F-453D-A8B5-941ED32C501A}" dt="2021-11-24T10:32:23.189" v="5160" actId="1076"/>
          <ac:picMkLst>
            <pc:docMk/>
            <pc:sldMk cId="3460612185" sldId="296"/>
            <ac:picMk id="4" creationId="{B2146DE3-9C70-4871-9A02-582C4169CF0A}"/>
          </ac:picMkLst>
        </pc:picChg>
      </pc:sldChg>
      <pc:sldChg chg="addSp delSp modSp add mod ord modNotesTx">
        <pc:chgData name="LIA Sarah" userId="f68416d0-4f27-4575-95d0-89d2b7a94689" providerId="ADAL" clId="{05B126EE-CA0F-453D-A8B5-941ED32C501A}" dt="2021-11-30T10:18:36.228" v="8701" actId="207"/>
        <pc:sldMkLst>
          <pc:docMk/>
          <pc:sldMk cId="1273137453" sldId="297"/>
        </pc:sldMkLst>
        <pc:spChg chg="mod">
          <ac:chgData name="LIA Sarah" userId="f68416d0-4f27-4575-95d0-89d2b7a94689" providerId="ADAL" clId="{05B126EE-CA0F-453D-A8B5-941ED32C501A}" dt="2021-11-24T10:56:38.309" v="6338" actId="20577"/>
          <ac:spMkLst>
            <pc:docMk/>
            <pc:sldMk cId="1273137453" sldId="297"/>
            <ac:spMk id="2" creationId="{2CE9E300-1FD4-4548-BB07-DFD0276DD65D}"/>
          </ac:spMkLst>
        </pc:spChg>
        <pc:spChg chg="mod">
          <ac:chgData name="LIA Sarah" userId="f68416d0-4f27-4575-95d0-89d2b7a94689" providerId="ADAL" clId="{05B126EE-CA0F-453D-A8B5-941ED32C501A}" dt="2021-11-30T10:16:32.213" v="8556" actId="255"/>
          <ac:spMkLst>
            <pc:docMk/>
            <pc:sldMk cId="1273137453" sldId="297"/>
            <ac:spMk id="8" creationId="{ACA5F825-4285-445A-A60D-CEAD34370808}"/>
          </ac:spMkLst>
        </pc:spChg>
        <pc:spChg chg="del">
          <ac:chgData name="LIA Sarah" userId="f68416d0-4f27-4575-95d0-89d2b7a94689" providerId="ADAL" clId="{05B126EE-CA0F-453D-A8B5-941ED32C501A}" dt="2021-11-24T10:47:20.949" v="5683" actId="478"/>
          <ac:spMkLst>
            <pc:docMk/>
            <pc:sldMk cId="1273137453" sldId="297"/>
            <ac:spMk id="10" creationId="{3201B15C-F84D-41B8-B891-64E84C98DA9B}"/>
          </ac:spMkLst>
        </pc:spChg>
        <pc:graphicFrameChg chg="add del modGraphic">
          <ac:chgData name="LIA Sarah" userId="f68416d0-4f27-4575-95d0-89d2b7a94689" providerId="ADAL" clId="{05B126EE-CA0F-453D-A8B5-941ED32C501A}" dt="2021-11-24T10:54:47.757" v="6321" actId="478"/>
          <ac:graphicFrameMkLst>
            <pc:docMk/>
            <pc:sldMk cId="1273137453" sldId="297"/>
            <ac:graphicFrameMk id="3" creationId="{E8AB7FC2-5ECD-420D-9F1C-349010E70063}"/>
          </ac:graphicFrameMkLst>
        </pc:graphicFrameChg>
        <pc:graphicFrameChg chg="add mod modGraphic">
          <ac:chgData name="LIA Sarah" userId="f68416d0-4f27-4575-95d0-89d2b7a94689" providerId="ADAL" clId="{05B126EE-CA0F-453D-A8B5-941ED32C501A}" dt="2021-11-30T10:18:36.228" v="8701" actId="207"/>
          <ac:graphicFrameMkLst>
            <pc:docMk/>
            <pc:sldMk cId="1273137453" sldId="297"/>
            <ac:graphicFrameMk id="4" creationId="{461110F1-AC26-4036-9F61-37DABF649241}"/>
          </ac:graphicFrameMkLst>
        </pc:graphicFrameChg>
        <pc:picChg chg="del mod">
          <ac:chgData name="LIA Sarah" userId="f68416d0-4f27-4575-95d0-89d2b7a94689" providerId="ADAL" clId="{05B126EE-CA0F-453D-A8B5-941ED32C501A}" dt="2021-11-24T10:47:12.008" v="5680" actId="478"/>
          <ac:picMkLst>
            <pc:docMk/>
            <pc:sldMk cId="1273137453" sldId="297"/>
            <ac:picMk id="12" creationId="{6B467BB6-B48C-4329-80EB-86CFE94144B7}"/>
          </ac:picMkLst>
        </pc:picChg>
      </pc:sldChg>
      <pc:sldChg chg="delSp modSp add mod ord modNotesTx">
        <pc:chgData name="LIA Sarah" userId="f68416d0-4f27-4575-95d0-89d2b7a94689" providerId="ADAL" clId="{05B126EE-CA0F-453D-A8B5-941ED32C501A}" dt="2021-11-30T10:11:11.084" v="8540" actId="20577"/>
        <pc:sldMkLst>
          <pc:docMk/>
          <pc:sldMk cId="3410914733" sldId="298"/>
        </pc:sldMkLst>
        <pc:spChg chg="mod">
          <ac:chgData name="LIA Sarah" userId="f68416d0-4f27-4575-95d0-89d2b7a94689" providerId="ADAL" clId="{05B126EE-CA0F-453D-A8B5-941ED32C501A}" dt="2021-11-24T10:35:53.576" v="5256" actId="20577"/>
          <ac:spMkLst>
            <pc:docMk/>
            <pc:sldMk cId="3410914733" sldId="298"/>
            <ac:spMk id="2" creationId="{2CE9E300-1FD4-4548-BB07-DFD0276DD65D}"/>
          </ac:spMkLst>
        </pc:spChg>
        <pc:spChg chg="mod">
          <ac:chgData name="LIA Sarah" userId="f68416d0-4f27-4575-95d0-89d2b7a94689" providerId="ADAL" clId="{05B126EE-CA0F-453D-A8B5-941ED32C501A}" dt="2021-11-24T10:41:30.411" v="5495" actId="255"/>
          <ac:spMkLst>
            <pc:docMk/>
            <pc:sldMk cId="3410914733" sldId="298"/>
            <ac:spMk id="8" creationId="{ACA5F825-4285-445A-A60D-CEAD34370808}"/>
          </ac:spMkLst>
        </pc:spChg>
        <pc:spChg chg="del">
          <ac:chgData name="LIA Sarah" userId="f68416d0-4f27-4575-95d0-89d2b7a94689" providerId="ADAL" clId="{05B126EE-CA0F-453D-A8B5-941ED32C501A}" dt="2021-11-24T10:37:07.432" v="5370" actId="478"/>
          <ac:spMkLst>
            <pc:docMk/>
            <pc:sldMk cId="3410914733" sldId="298"/>
            <ac:spMk id="10" creationId="{3201B15C-F84D-41B8-B891-64E84C98DA9B}"/>
          </ac:spMkLst>
        </pc:spChg>
      </pc:sldChg>
      <pc:sldChg chg="addSp delSp modSp add mod modNotesTx">
        <pc:chgData name="LIA Sarah" userId="f68416d0-4f27-4575-95d0-89d2b7a94689" providerId="ADAL" clId="{05B126EE-CA0F-453D-A8B5-941ED32C501A}" dt="2021-11-30T10:30:53.155" v="9128" actId="20577"/>
        <pc:sldMkLst>
          <pc:docMk/>
          <pc:sldMk cId="29072143" sldId="299"/>
        </pc:sldMkLst>
        <pc:spChg chg="mod">
          <ac:chgData name="LIA Sarah" userId="f68416d0-4f27-4575-95d0-89d2b7a94689" providerId="ADAL" clId="{05B126EE-CA0F-453D-A8B5-941ED32C501A}" dt="2021-11-24T11:16:49.547" v="7175" actId="20577"/>
          <ac:spMkLst>
            <pc:docMk/>
            <pc:sldMk cId="29072143" sldId="299"/>
            <ac:spMk id="2" creationId="{2CE9E300-1FD4-4548-BB07-DFD0276DD65D}"/>
          </ac:spMkLst>
        </pc:spChg>
        <pc:spChg chg="add mod">
          <ac:chgData name="LIA Sarah" userId="f68416d0-4f27-4575-95d0-89d2b7a94689" providerId="ADAL" clId="{05B126EE-CA0F-453D-A8B5-941ED32C501A}" dt="2021-11-24T11:31:09.183" v="7804" actId="255"/>
          <ac:spMkLst>
            <pc:docMk/>
            <pc:sldMk cId="29072143" sldId="299"/>
            <ac:spMk id="8" creationId="{599E1E6D-7F1B-4D2F-BB31-86D21F089229}"/>
          </ac:spMkLst>
        </pc:spChg>
        <pc:spChg chg="del">
          <ac:chgData name="LIA Sarah" userId="f68416d0-4f27-4575-95d0-89d2b7a94689" providerId="ADAL" clId="{05B126EE-CA0F-453D-A8B5-941ED32C501A}" dt="2021-11-24T11:16:58.966" v="7177" actId="478"/>
          <ac:spMkLst>
            <pc:docMk/>
            <pc:sldMk cId="29072143" sldId="299"/>
            <ac:spMk id="10" creationId="{34F82022-9857-4F7A-8FE0-3AA96200D93D}"/>
          </ac:spMkLst>
        </pc:spChg>
        <pc:spChg chg="del mod">
          <ac:chgData name="LIA Sarah" userId="f68416d0-4f27-4575-95d0-89d2b7a94689" providerId="ADAL" clId="{05B126EE-CA0F-453D-A8B5-941ED32C501A}" dt="2021-11-24T11:23:53.467" v="7234" actId="478"/>
          <ac:spMkLst>
            <pc:docMk/>
            <pc:sldMk cId="29072143" sldId="299"/>
            <ac:spMk id="13" creationId="{C672167B-3D48-4C94-8BD3-74215546DC49}"/>
          </ac:spMkLst>
        </pc:spChg>
        <pc:picChg chg="add mod modCrop">
          <ac:chgData name="LIA Sarah" userId="f68416d0-4f27-4575-95d0-89d2b7a94689" providerId="ADAL" clId="{05B126EE-CA0F-453D-A8B5-941ED32C501A}" dt="2021-11-24T11:28:56.222" v="7656" actId="14100"/>
          <ac:picMkLst>
            <pc:docMk/>
            <pc:sldMk cId="29072143" sldId="299"/>
            <ac:picMk id="4" creationId="{76EEEF31-D57C-401D-9718-224508D08A4A}"/>
          </ac:picMkLst>
        </pc:picChg>
      </pc:sldChg>
      <pc:sldChg chg="delSp modSp add mod ord modNotesTx">
        <pc:chgData name="LIA Sarah" userId="f68416d0-4f27-4575-95d0-89d2b7a94689" providerId="ADAL" clId="{05B126EE-CA0F-453D-A8B5-941ED32C501A}" dt="2021-11-30T10:28:18.286" v="9088" actId="20577"/>
        <pc:sldMkLst>
          <pc:docMk/>
          <pc:sldMk cId="2059618892" sldId="300"/>
        </pc:sldMkLst>
        <pc:spChg chg="mod">
          <ac:chgData name="LIA Sarah" userId="f68416d0-4f27-4575-95d0-89d2b7a94689" providerId="ADAL" clId="{05B126EE-CA0F-453D-A8B5-941ED32C501A}" dt="2021-11-24T11:10:30.310" v="6541" actId="20577"/>
          <ac:spMkLst>
            <pc:docMk/>
            <pc:sldMk cId="2059618892" sldId="300"/>
            <ac:spMk id="2" creationId="{2CE9E300-1FD4-4548-BB07-DFD0276DD65D}"/>
          </ac:spMkLst>
        </pc:spChg>
        <pc:spChg chg="del">
          <ac:chgData name="LIA Sarah" userId="f68416d0-4f27-4575-95d0-89d2b7a94689" providerId="ADAL" clId="{05B126EE-CA0F-453D-A8B5-941ED32C501A}" dt="2021-11-24T11:10:43.505" v="6569" actId="478"/>
          <ac:spMkLst>
            <pc:docMk/>
            <pc:sldMk cId="2059618892" sldId="300"/>
            <ac:spMk id="10" creationId="{34F82022-9857-4F7A-8FE0-3AA96200D93D}"/>
          </ac:spMkLst>
        </pc:spChg>
        <pc:spChg chg="mod">
          <ac:chgData name="LIA Sarah" userId="f68416d0-4f27-4575-95d0-89d2b7a94689" providerId="ADAL" clId="{05B126EE-CA0F-453D-A8B5-941ED32C501A}" dt="2021-11-24T11:10:34.976" v="6566" actId="5793"/>
          <ac:spMkLst>
            <pc:docMk/>
            <pc:sldMk cId="2059618892" sldId="300"/>
            <ac:spMk id="13" creationId="{C672167B-3D48-4C94-8BD3-74215546DC49}"/>
          </ac:spMkLst>
        </pc:spChg>
      </pc:sldChg>
    </pc:docChg>
  </pc:docChgLst>
  <pc:docChgLst>
    <pc:chgData name="LIA Sarah" userId="f68416d0-4f27-4575-95d0-89d2b7a94689" providerId="ADAL" clId="{2A221019-CA28-4E83-A364-770D8A9F8056}"/>
    <pc:docChg chg="custSel delSld modSld">
      <pc:chgData name="LIA Sarah" userId="f68416d0-4f27-4575-95d0-89d2b7a94689" providerId="ADAL" clId="{2A221019-CA28-4E83-A364-770D8A9F8056}" dt="2021-10-18T07:21:20.829" v="36" actId="20577"/>
      <pc:docMkLst>
        <pc:docMk/>
      </pc:docMkLst>
      <pc:sldChg chg="del">
        <pc:chgData name="LIA Sarah" userId="f68416d0-4f27-4575-95d0-89d2b7a94689" providerId="ADAL" clId="{2A221019-CA28-4E83-A364-770D8A9F8056}" dt="2021-10-18T07:21:01.803" v="17" actId="47"/>
        <pc:sldMkLst>
          <pc:docMk/>
          <pc:sldMk cId="1002576526" sldId="293"/>
        </pc:sldMkLst>
      </pc:sldChg>
      <pc:sldChg chg="del">
        <pc:chgData name="LIA Sarah" userId="f68416d0-4f27-4575-95d0-89d2b7a94689" providerId="ADAL" clId="{2A221019-CA28-4E83-A364-770D8A9F8056}" dt="2021-10-18T07:21:01.803" v="17" actId="47"/>
        <pc:sldMkLst>
          <pc:docMk/>
          <pc:sldMk cId="3700159658" sldId="294"/>
        </pc:sldMkLst>
      </pc:sldChg>
      <pc:sldChg chg="del">
        <pc:chgData name="LIA Sarah" userId="f68416d0-4f27-4575-95d0-89d2b7a94689" providerId="ADAL" clId="{2A221019-CA28-4E83-A364-770D8A9F8056}" dt="2021-10-18T07:21:01.803" v="17" actId="47"/>
        <pc:sldMkLst>
          <pc:docMk/>
          <pc:sldMk cId="3645215253" sldId="295"/>
        </pc:sldMkLst>
      </pc:sldChg>
      <pc:sldChg chg="modSp mod">
        <pc:chgData name="LIA Sarah" userId="f68416d0-4f27-4575-95d0-89d2b7a94689" providerId="ADAL" clId="{2A221019-CA28-4E83-A364-770D8A9F8056}" dt="2021-10-18T07:21:20.829" v="36" actId="20577"/>
        <pc:sldMkLst>
          <pc:docMk/>
          <pc:sldMk cId="433458150" sldId="296"/>
        </pc:sldMkLst>
        <pc:spChg chg="mod">
          <ac:chgData name="LIA Sarah" userId="f68416d0-4f27-4575-95d0-89d2b7a94689" providerId="ADAL" clId="{2A221019-CA28-4E83-A364-770D8A9F8056}" dt="2021-10-18T07:21:20.829" v="36" actId="20577"/>
          <ac:spMkLst>
            <pc:docMk/>
            <pc:sldMk cId="433458150" sldId="296"/>
            <ac:spMk id="5" creationId="{00000000-0000-0000-0000-000000000000}"/>
          </ac:spMkLst>
        </pc:spChg>
      </pc:sldChg>
    </pc:docChg>
  </pc:docChgLst>
  <pc:docChgLst>
    <pc:chgData name="LIA Sarah" userId="S::sarah.lia@onisep.fr::f68416d0-4f27-4575-95d0-89d2b7a94689" providerId="AD" clId="Web-{B2945D5B-6A9E-4002-8FAC-7C19D3109391}"/>
    <pc:docChg chg="modSld">
      <pc:chgData name="LIA Sarah" userId="S::sarah.lia@onisep.fr::f68416d0-4f27-4575-95d0-89d2b7a94689" providerId="AD" clId="Web-{B2945D5B-6A9E-4002-8FAC-7C19D3109391}" dt="2021-12-16T07:43:48.117" v="21" actId="1076"/>
      <pc:docMkLst>
        <pc:docMk/>
      </pc:docMkLst>
      <pc:sldChg chg="delSp modSp">
        <pc:chgData name="LIA Sarah" userId="S::sarah.lia@onisep.fr::f68416d0-4f27-4575-95d0-89d2b7a94689" providerId="AD" clId="Web-{B2945D5B-6A9E-4002-8FAC-7C19D3109391}" dt="2021-12-16T07:40:00.267" v="1"/>
        <pc:sldMkLst>
          <pc:docMk/>
          <pc:sldMk cId="3437833579" sldId="293"/>
        </pc:sldMkLst>
        <pc:spChg chg="del mod">
          <ac:chgData name="LIA Sarah" userId="S::sarah.lia@onisep.fr::f68416d0-4f27-4575-95d0-89d2b7a94689" providerId="AD" clId="Web-{B2945D5B-6A9E-4002-8FAC-7C19D3109391}" dt="2021-12-16T07:40:00.267" v="1"/>
          <ac:spMkLst>
            <pc:docMk/>
            <pc:sldMk cId="3437833579" sldId="293"/>
            <ac:spMk id="10" creationId="{9E10ECF5-1A46-4725-82C8-6FBF533ED4E0}"/>
          </ac:spMkLst>
        </pc:spChg>
      </pc:sldChg>
      <pc:sldChg chg="modNotes">
        <pc:chgData name="LIA Sarah" userId="S::sarah.lia@onisep.fr::f68416d0-4f27-4575-95d0-89d2b7a94689" providerId="AD" clId="Web-{B2945D5B-6A9E-4002-8FAC-7C19D3109391}" dt="2021-12-16T07:40:33.658" v="3"/>
        <pc:sldMkLst>
          <pc:docMk/>
          <pc:sldMk cId="1273137453" sldId="297"/>
        </pc:sldMkLst>
      </pc:sldChg>
      <pc:sldChg chg="addSp modSp modNotes">
        <pc:chgData name="LIA Sarah" userId="S::sarah.lia@onisep.fr::f68416d0-4f27-4575-95d0-89d2b7a94689" providerId="AD" clId="Web-{B2945D5B-6A9E-4002-8FAC-7C19D3109391}" dt="2021-12-16T07:43:48.117" v="21" actId="1076"/>
        <pc:sldMkLst>
          <pc:docMk/>
          <pc:sldMk cId="2059618892" sldId="300"/>
        </pc:sldMkLst>
        <pc:spChg chg="mod">
          <ac:chgData name="LIA Sarah" userId="S::sarah.lia@onisep.fr::f68416d0-4f27-4575-95d0-89d2b7a94689" providerId="AD" clId="Web-{B2945D5B-6A9E-4002-8FAC-7C19D3109391}" dt="2021-12-16T07:43:45.288" v="20" actId="20577"/>
          <ac:spMkLst>
            <pc:docMk/>
            <pc:sldMk cId="2059618892" sldId="300"/>
            <ac:spMk id="13" creationId="{C672167B-3D48-4C94-8BD3-74215546DC49}"/>
          </ac:spMkLst>
        </pc:spChg>
        <pc:picChg chg="add mod">
          <ac:chgData name="LIA Sarah" userId="S::sarah.lia@onisep.fr::f68416d0-4f27-4575-95d0-89d2b7a94689" providerId="AD" clId="Web-{B2945D5B-6A9E-4002-8FAC-7C19D3109391}" dt="2021-12-16T07:43:48.117" v="21" actId="1076"/>
          <ac:picMkLst>
            <pc:docMk/>
            <pc:sldMk cId="2059618892" sldId="300"/>
            <ac:picMk id="3" creationId="{8D8D3BB8-7166-40A6-8C7E-5D95D27058E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29EBFC-9A5A-470A-B677-A95D181FDE83}"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fr-FR"/>
        </a:p>
      </dgm:t>
    </dgm:pt>
    <dgm:pt modelId="{8E8DAB3C-A46C-4052-AAC1-4E16409FE185}">
      <dgm:prSet phldrT="[Texte]"/>
      <dgm:spPr/>
      <dgm:t>
        <a:bodyPr/>
        <a:lstStyle/>
        <a:p>
          <a:r>
            <a:rPr lang="fr-FR" b="1" u="none" dirty="0">
              <a:solidFill>
                <a:schemeClr val="tx1"/>
              </a:solidFill>
              <a:latin typeface="Arial" panose="020B0604020202020204" pitchFamily="34" charset="0"/>
              <a:cs typeface="Arial" panose="020B0604020202020204" pitchFamily="34" charset="0"/>
            </a:rPr>
            <a:t>arts, lettres, langues</a:t>
          </a:r>
          <a:endParaRPr lang="fr-FR" b="1" u="none" dirty="0"/>
        </a:p>
      </dgm:t>
    </dgm:pt>
    <dgm:pt modelId="{FF11637F-4A8A-4328-86E4-2BA00317030C}" type="parTrans" cxnId="{6F241C8B-8C31-4180-931B-714D8D5BF2CA}">
      <dgm:prSet/>
      <dgm:spPr/>
      <dgm:t>
        <a:bodyPr/>
        <a:lstStyle/>
        <a:p>
          <a:endParaRPr lang="fr-FR"/>
        </a:p>
      </dgm:t>
    </dgm:pt>
    <dgm:pt modelId="{64C67511-4BD1-4D52-B376-FA85A0411BB2}" type="sibTrans" cxnId="{6F241C8B-8C31-4180-931B-714D8D5BF2CA}">
      <dgm:prSet/>
      <dgm:spPr/>
      <dgm:t>
        <a:bodyPr/>
        <a:lstStyle/>
        <a:p>
          <a:endParaRPr lang="fr-FR"/>
        </a:p>
      </dgm:t>
    </dgm:pt>
    <dgm:pt modelId="{06E211AF-0346-4ECD-B709-6E083E259917}">
      <dgm:prSet phldrT="[Texte]"/>
      <dgm:spPr/>
      <dgm:t>
        <a:bodyPr/>
        <a:lstStyle/>
        <a:p>
          <a:pPr>
            <a:buFont typeface="Arial" panose="020B0604020202020204" pitchFamily="34" charset="0"/>
            <a:buChar char="•"/>
          </a:pPr>
          <a:r>
            <a:rPr lang="fr-FR" dirty="0">
              <a:solidFill>
                <a:schemeClr val="tx1"/>
              </a:solidFill>
              <a:latin typeface="Arial" panose="020B0604020202020204" pitchFamily="34" charset="0"/>
              <a:cs typeface="Arial" panose="020B0604020202020204" pitchFamily="34" charset="0"/>
            </a:rPr>
            <a:t>Licence d'arts du spectacle</a:t>
          </a:r>
          <a:endParaRPr lang="fr-FR" dirty="0"/>
        </a:p>
      </dgm:t>
    </dgm:pt>
    <dgm:pt modelId="{6334E4FB-962D-4741-843C-D51981E9C04F}" type="parTrans" cxnId="{2C3EF4E9-161A-4FA2-965B-7A7A5D5B2C1F}">
      <dgm:prSet/>
      <dgm:spPr/>
      <dgm:t>
        <a:bodyPr/>
        <a:lstStyle/>
        <a:p>
          <a:endParaRPr lang="fr-FR"/>
        </a:p>
      </dgm:t>
    </dgm:pt>
    <dgm:pt modelId="{7CCF271F-977B-4D77-A563-EDD53BC4D926}" type="sibTrans" cxnId="{2C3EF4E9-161A-4FA2-965B-7A7A5D5B2C1F}">
      <dgm:prSet/>
      <dgm:spPr/>
      <dgm:t>
        <a:bodyPr/>
        <a:lstStyle/>
        <a:p>
          <a:endParaRPr lang="fr-FR"/>
        </a:p>
      </dgm:t>
    </dgm:pt>
    <dgm:pt modelId="{0F555B17-1E9D-4CA8-A18A-61BA193CB341}">
      <dgm:prSet phldrT="[Texte]"/>
      <dgm:spPr/>
      <dgm:t>
        <a:bodyPr/>
        <a:lstStyle/>
        <a:p>
          <a:r>
            <a:rPr lang="fr-FR" b="1" u="none" dirty="0">
              <a:solidFill>
                <a:schemeClr val="tx1"/>
              </a:solidFill>
              <a:latin typeface="Arial" panose="020B0604020202020204" pitchFamily="34" charset="0"/>
              <a:cs typeface="Arial" panose="020B0604020202020204" pitchFamily="34" charset="0"/>
            </a:rPr>
            <a:t>droit, économie, gestion</a:t>
          </a:r>
          <a:endParaRPr lang="fr-FR" b="1" u="none" dirty="0"/>
        </a:p>
      </dgm:t>
    </dgm:pt>
    <dgm:pt modelId="{63200240-4727-44E9-91AD-A31408BE2E76}" type="parTrans" cxnId="{3FBD38A8-247F-47B9-9F78-011CFE91D33F}">
      <dgm:prSet/>
      <dgm:spPr/>
      <dgm:t>
        <a:bodyPr/>
        <a:lstStyle/>
        <a:p>
          <a:endParaRPr lang="fr-FR"/>
        </a:p>
      </dgm:t>
    </dgm:pt>
    <dgm:pt modelId="{F92367B6-12D1-4E6F-B552-A28ABE5FE0A5}" type="sibTrans" cxnId="{3FBD38A8-247F-47B9-9F78-011CFE91D33F}">
      <dgm:prSet/>
      <dgm:spPr/>
      <dgm:t>
        <a:bodyPr/>
        <a:lstStyle/>
        <a:p>
          <a:endParaRPr lang="fr-FR"/>
        </a:p>
      </dgm:t>
    </dgm:pt>
    <dgm:pt modelId="{5A4C978D-7F08-4658-8E0B-FD93D2541272}">
      <dgm:prSet phldrT="[Texte]"/>
      <dgm:spPr/>
      <dgm:t>
        <a:bodyPr/>
        <a:lstStyle/>
        <a:p>
          <a:pPr>
            <a:buFont typeface="Arial" panose="020B0604020202020204" pitchFamily="34" charset="0"/>
            <a:buChar char="•"/>
          </a:pPr>
          <a:r>
            <a:rPr lang="fr-FR" dirty="0">
              <a:solidFill>
                <a:schemeClr val="tx1"/>
              </a:solidFill>
              <a:latin typeface="Arial" panose="020B0604020202020204" pitchFamily="34" charset="0"/>
              <a:cs typeface="Arial" panose="020B0604020202020204" pitchFamily="34" charset="0"/>
            </a:rPr>
            <a:t>Licence de droit</a:t>
          </a:r>
          <a:endParaRPr lang="fr-FR" dirty="0"/>
        </a:p>
      </dgm:t>
    </dgm:pt>
    <dgm:pt modelId="{72B675D6-8A2D-4688-B4A5-CB3827436608}" type="parTrans" cxnId="{2AD5945C-BF93-47B8-B037-2F556C450221}">
      <dgm:prSet/>
      <dgm:spPr/>
      <dgm:t>
        <a:bodyPr/>
        <a:lstStyle/>
        <a:p>
          <a:endParaRPr lang="fr-FR"/>
        </a:p>
      </dgm:t>
    </dgm:pt>
    <dgm:pt modelId="{CFDC8332-DAB7-4F18-883B-A7F55951CC6C}" type="sibTrans" cxnId="{2AD5945C-BF93-47B8-B037-2F556C450221}">
      <dgm:prSet/>
      <dgm:spPr/>
      <dgm:t>
        <a:bodyPr/>
        <a:lstStyle/>
        <a:p>
          <a:endParaRPr lang="fr-FR"/>
        </a:p>
      </dgm:t>
    </dgm:pt>
    <dgm:pt modelId="{B78854C4-D02C-4EEB-8C64-84EFC65EE6F8}">
      <dgm:prSet phldrT="[Texte]"/>
      <dgm:spPr/>
      <dgm:t>
        <a:bodyPr/>
        <a:lstStyle/>
        <a:p>
          <a:r>
            <a:rPr lang="fr-FR" b="1" u="none" dirty="0">
              <a:solidFill>
                <a:schemeClr val="tx1"/>
              </a:solidFill>
              <a:latin typeface="Arial" panose="020B0604020202020204" pitchFamily="34" charset="0"/>
              <a:cs typeface="Arial" panose="020B0604020202020204" pitchFamily="34" charset="0"/>
            </a:rPr>
            <a:t>sciences humaines et sociales</a:t>
          </a:r>
          <a:endParaRPr lang="fr-FR" b="1" u="none" dirty="0"/>
        </a:p>
      </dgm:t>
    </dgm:pt>
    <dgm:pt modelId="{F225B4CB-A717-416B-BC2D-C43E581F850E}" type="parTrans" cxnId="{D4D27B16-0551-4614-8163-0B90E144637F}">
      <dgm:prSet/>
      <dgm:spPr/>
      <dgm:t>
        <a:bodyPr/>
        <a:lstStyle/>
        <a:p>
          <a:endParaRPr lang="fr-FR"/>
        </a:p>
      </dgm:t>
    </dgm:pt>
    <dgm:pt modelId="{68217B3B-C3D7-4176-93FA-70FE22097064}" type="sibTrans" cxnId="{D4D27B16-0551-4614-8163-0B90E144637F}">
      <dgm:prSet/>
      <dgm:spPr/>
      <dgm:t>
        <a:bodyPr/>
        <a:lstStyle/>
        <a:p>
          <a:endParaRPr lang="fr-FR"/>
        </a:p>
      </dgm:t>
    </dgm:pt>
    <dgm:pt modelId="{2E9BE2B4-120A-48E6-8E53-7782619817FC}">
      <dgm:prSet phldrT="[Texte]"/>
      <dgm:spPr/>
      <dgm:t>
        <a:bodyPr/>
        <a:lstStyle/>
        <a:p>
          <a:pPr>
            <a:buFont typeface="Arial" panose="020B0604020202020204" pitchFamily="34" charset="0"/>
            <a:buChar char="•"/>
          </a:pPr>
          <a:r>
            <a:rPr lang="fr-FR" dirty="0">
              <a:solidFill>
                <a:schemeClr val="tx1"/>
              </a:solidFill>
              <a:latin typeface="Arial" panose="020B0604020202020204" pitchFamily="34" charset="0"/>
              <a:cs typeface="Arial" panose="020B0604020202020204" pitchFamily="34" charset="0"/>
            </a:rPr>
            <a:t>Licence en histoire de l’art et archéologie</a:t>
          </a:r>
          <a:endParaRPr lang="fr-FR" dirty="0"/>
        </a:p>
      </dgm:t>
    </dgm:pt>
    <dgm:pt modelId="{D1ADFCF4-D420-4AE7-BF1B-8A4A3373AF5A}" type="parTrans" cxnId="{81D0FFC9-7462-4E42-9155-EA9EB7AFBA06}">
      <dgm:prSet/>
      <dgm:spPr/>
      <dgm:t>
        <a:bodyPr/>
        <a:lstStyle/>
        <a:p>
          <a:endParaRPr lang="fr-FR"/>
        </a:p>
      </dgm:t>
    </dgm:pt>
    <dgm:pt modelId="{E59987D2-757D-4763-BCCC-1D9EEC1E7BE1}" type="sibTrans" cxnId="{81D0FFC9-7462-4E42-9155-EA9EB7AFBA06}">
      <dgm:prSet/>
      <dgm:spPr/>
      <dgm:t>
        <a:bodyPr/>
        <a:lstStyle/>
        <a:p>
          <a:endParaRPr lang="fr-FR"/>
        </a:p>
      </dgm:t>
    </dgm:pt>
    <dgm:pt modelId="{98D18447-4DE1-4D40-B33F-B2D78445CFCA}">
      <dgm:prSet/>
      <dgm:spPr/>
      <dgm:t>
        <a:bodyPr/>
        <a:lstStyle/>
        <a:p>
          <a:r>
            <a:rPr lang="fr-FR" b="1" u="none" dirty="0">
              <a:solidFill>
                <a:schemeClr val="tx1"/>
              </a:solidFill>
              <a:latin typeface="Arial" panose="020B0604020202020204" pitchFamily="34" charset="0"/>
              <a:cs typeface="Arial" panose="020B0604020202020204" pitchFamily="34" charset="0"/>
            </a:rPr>
            <a:t>sciences, technologies, santé</a:t>
          </a:r>
          <a:endParaRPr lang="fr-FR" b="1" u="none" dirty="0">
            <a:solidFill>
              <a:schemeClr val="tx1"/>
            </a:solidFill>
          </a:endParaRPr>
        </a:p>
      </dgm:t>
    </dgm:pt>
    <dgm:pt modelId="{F4EF7C6D-2CEC-4845-8C9B-6F31238230F8}" type="parTrans" cxnId="{2E642FAE-7FD0-4427-AABD-D0C95D051C40}">
      <dgm:prSet/>
      <dgm:spPr/>
      <dgm:t>
        <a:bodyPr/>
        <a:lstStyle/>
        <a:p>
          <a:endParaRPr lang="fr-FR"/>
        </a:p>
      </dgm:t>
    </dgm:pt>
    <dgm:pt modelId="{12F2C00E-B7EC-4D61-9A45-316EE96624D3}" type="sibTrans" cxnId="{2E642FAE-7FD0-4427-AABD-D0C95D051C40}">
      <dgm:prSet/>
      <dgm:spPr/>
      <dgm:t>
        <a:bodyPr/>
        <a:lstStyle/>
        <a:p>
          <a:endParaRPr lang="fr-FR"/>
        </a:p>
      </dgm:t>
    </dgm:pt>
    <dgm:pt modelId="{DDA9E137-7764-4264-ADB4-E38A816C62F3}">
      <dgm:prSet/>
      <dgm:spPr/>
      <dgm:t>
        <a:bodyPr/>
        <a:lstStyle/>
        <a:p>
          <a:pPr>
            <a:buFont typeface="Arial" panose="020B0604020202020204" pitchFamily="34" charset="0"/>
            <a:buChar char="•"/>
          </a:pPr>
          <a:r>
            <a:rPr lang="fr-FR" dirty="0">
              <a:solidFill>
                <a:schemeClr val="tx1"/>
              </a:solidFill>
              <a:latin typeface="Arial" panose="020B0604020202020204" pitchFamily="34" charset="0"/>
              <a:cs typeface="Arial" panose="020B0604020202020204" pitchFamily="34" charset="0"/>
            </a:rPr>
            <a:t>Licence de mécanique</a:t>
          </a:r>
          <a:endParaRPr lang="fr-FR" dirty="0"/>
        </a:p>
      </dgm:t>
    </dgm:pt>
    <dgm:pt modelId="{DF86F010-C980-4CBE-A13E-C8E2635CEBE2}" type="parTrans" cxnId="{D3063258-962D-4B9C-9E22-74E74738884E}">
      <dgm:prSet/>
      <dgm:spPr/>
      <dgm:t>
        <a:bodyPr/>
        <a:lstStyle/>
        <a:p>
          <a:endParaRPr lang="fr-FR"/>
        </a:p>
      </dgm:t>
    </dgm:pt>
    <dgm:pt modelId="{BCF60A01-6376-419F-960D-CD34D68748B8}" type="sibTrans" cxnId="{D3063258-962D-4B9C-9E22-74E74738884E}">
      <dgm:prSet/>
      <dgm:spPr/>
      <dgm:t>
        <a:bodyPr/>
        <a:lstStyle/>
        <a:p>
          <a:endParaRPr lang="fr-FR"/>
        </a:p>
      </dgm:t>
    </dgm:pt>
    <dgm:pt modelId="{8E41634B-5304-49A6-A42C-1CBCD5B6896C}">
      <dgm:prSet/>
      <dgm:spPr/>
      <dgm:t>
        <a:bodyPr/>
        <a:lstStyle/>
        <a:p>
          <a:r>
            <a:rPr lang="fr-FR" dirty="0">
              <a:solidFill>
                <a:schemeClr val="tx1"/>
              </a:solidFill>
              <a:latin typeface="Arial" panose="020B0604020202020204" pitchFamily="34" charset="0"/>
              <a:cs typeface="Arial" panose="020B0604020202020204" pitchFamily="34" charset="0"/>
            </a:rPr>
            <a:t>Licence d'informatique</a:t>
          </a:r>
        </a:p>
      </dgm:t>
    </dgm:pt>
    <dgm:pt modelId="{1D69201F-2DCE-4EDE-99B2-6052736DB171}" type="parTrans" cxnId="{E1928A44-B8D9-4EAA-A9F8-79FC4BEEDBEA}">
      <dgm:prSet/>
      <dgm:spPr/>
      <dgm:t>
        <a:bodyPr/>
        <a:lstStyle/>
        <a:p>
          <a:endParaRPr lang="fr-FR"/>
        </a:p>
      </dgm:t>
    </dgm:pt>
    <dgm:pt modelId="{2E3EC87F-FEF7-4688-AD4C-BAD84444D079}" type="sibTrans" cxnId="{E1928A44-B8D9-4EAA-A9F8-79FC4BEEDBEA}">
      <dgm:prSet/>
      <dgm:spPr/>
      <dgm:t>
        <a:bodyPr/>
        <a:lstStyle/>
        <a:p>
          <a:endParaRPr lang="fr-FR"/>
        </a:p>
      </dgm:t>
    </dgm:pt>
    <dgm:pt modelId="{E9F62EB3-3BBF-483F-8F82-71575506C1FC}">
      <dgm:prSet/>
      <dgm:spPr/>
      <dgm:t>
        <a:bodyPr/>
        <a:lstStyle/>
        <a:p>
          <a:r>
            <a:rPr lang="fr-FR" dirty="0">
              <a:solidFill>
                <a:srgbClr val="FF0000"/>
              </a:solidFill>
              <a:latin typeface="Arial" panose="020B0604020202020204" pitchFamily="34" charset="0"/>
              <a:cs typeface="Arial" panose="020B0604020202020204" pitchFamily="34" charset="0"/>
            </a:rPr>
            <a:t>Licence de sciences pour l'ingénieur</a:t>
          </a:r>
        </a:p>
      </dgm:t>
    </dgm:pt>
    <dgm:pt modelId="{CDEC4A73-2A95-446C-A792-A1A98E83CADE}" type="parTrans" cxnId="{14483BB6-3935-4D94-9BDF-4F45D7BD9306}">
      <dgm:prSet/>
      <dgm:spPr/>
      <dgm:t>
        <a:bodyPr/>
        <a:lstStyle/>
        <a:p>
          <a:endParaRPr lang="fr-FR"/>
        </a:p>
      </dgm:t>
    </dgm:pt>
    <dgm:pt modelId="{E31FC9F9-C7D0-49D0-B24E-E195F291C506}" type="sibTrans" cxnId="{14483BB6-3935-4D94-9BDF-4F45D7BD9306}">
      <dgm:prSet/>
      <dgm:spPr/>
      <dgm:t>
        <a:bodyPr/>
        <a:lstStyle/>
        <a:p>
          <a:endParaRPr lang="fr-FR"/>
        </a:p>
      </dgm:t>
    </dgm:pt>
    <dgm:pt modelId="{381C4362-A25D-4DD8-8711-2FF1C3AA1283}">
      <dgm:prSet/>
      <dgm:spPr/>
      <dgm:t>
        <a:bodyPr/>
        <a:lstStyle/>
        <a:p>
          <a:pPr>
            <a:buFont typeface="Wingdings" panose="05000000000000000000" pitchFamily="2" charset="2"/>
            <a:buChar char="Ø"/>
          </a:pPr>
          <a:r>
            <a:rPr lang="fr-FR" b="0" dirty="0">
              <a:solidFill>
                <a:srgbClr val="FF0000"/>
              </a:solidFill>
            </a:rPr>
            <a:t>Parcours Sciences pour l'Ingénieur</a:t>
          </a:r>
          <a:endParaRPr lang="fr-FR" b="0" dirty="0">
            <a:solidFill>
              <a:srgbClr val="FF0000"/>
            </a:solidFill>
            <a:latin typeface="Arial" panose="020B0604020202020204" pitchFamily="34" charset="0"/>
            <a:cs typeface="Arial" panose="020B0604020202020204" pitchFamily="34" charset="0"/>
          </a:endParaRPr>
        </a:p>
      </dgm:t>
    </dgm:pt>
    <dgm:pt modelId="{6FF8EE03-5B11-4908-A73A-5B114F1588EF}" type="parTrans" cxnId="{BF2F0B2D-1FB5-48AC-A25E-00D3C20E048B}">
      <dgm:prSet/>
      <dgm:spPr/>
      <dgm:t>
        <a:bodyPr/>
        <a:lstStyle/>
        <a:p>
          <a:endParaRPr lang="fr-FR"/>
        </a:p>
      </dgm:t>
    </dgm:pt>
    <dgm:pt modelId="{4AD48593-F199-4518-9AD9-FF3A2A6C720C}" type="sibTrans" cxnId="{BF2F0B2D-1FB5-48AC-A25E-00D3C20E048B}">
      <dgm:prSet/>
      <dgm:spPr/>
      <dgm:t>
        <a:bodyPr/>
        <a:lstStyle/>
        <a:p>
          <a:endParaRPr lang="fr-FR"/>
        </a:p>
      </dgm:t>
    </dgm:pt>
    <dgm:pt modelId="{80EA7CE7-376B-448C-A4B4-77AF537C1971}">
      <dgm:prSet/>
      <dgm:spPr/>
      <dgm:t>
        <a:bodyPr/>
        <a:lstStyle/>
        <a:p>
          <a:pPr>
            <a:buFont typeface="Wingdings" panose="05000000000000000000" pitchFamily="2" charset="2"/>
            <a:buChar char="Ø"/>
          </a:pPr>
          <a:r>
            <a:rPr lang="fr-FR" b="0" dirty="0">
              <a:solidFill>
                <a:srgbClr val="FF0000"/>
              </a:solidFill>
            </a:rPr>
            <a:t> Parcours Mécanique et Matériaux</a:t>
          </a:r>
          <a:r>
            <a:rPr lang="fr-FR" b="1" dirty="0"/>
            <a:t>	</a:t>
          </a:r>
          <a:endParaRPr lang="fr-FR" b="1" dirty="0">
            <a:solidFill>
              <a:schemeClr val="tx1"/>
            </a:solidFill>
            <a:latin typeface="Arial" panose="020B0604020202020204" pitchFamily="34" charset="0"/>
            <a:cs typeface="Arial" panose="020B0604020202020204" pitchFamily="34" charset="0"/>
          </a:endParaRPr>
        </a:p>
      </dgm:t>
    </dgm:pt>
    <dgm:pt modelId="{C6A5FD90-A83B-48A8-A550-0F98EF4F93AA}" type="parTrans" cxnId="{FF44F352-C7FD-41E7-9F62-E332686073AF}">
      <dgm:prSet/>
      <dgm:spPr/>
      <dgm:t>
        <a:bodyPr/>
        <a:lstStyle/>
        <a:p>
          <a:endParaRPr lang="fr-FR"/>
        </a:p>
      </dgm:t>
    </dgm:pt>
    <dgm:pt modelId="{90057B3C-6691-44D7-B99D-D795DA2EE29C}" type="sibTrans" cxnId="{FF44F352-C7FD-41E7-9F62-E332686073AF}">
      <dgm:prSet/>
      <dgm:spPr/>
      <dgm:t>
        <a:bodyPr/>
        <a:lstStyle/>
        <a:p>
          <a:endParaRPr lang="fr-FR"/>
        </a:p>
      </dgm:t>
    </dgm:pt>
    <dgm:pt modelId="{92D37E16-F44F-445C-AEF1-67755B1683C5}">
      <dgm:prSet/>
      <dgm:spPr/>
      <dgm:t>
        <a:bodyPr/>
        <a:lstStyle/>
        <a:p>
          <a:r>
            <a:rPr lang="fr-FR" dirty="0">
              <a:solidFill>
                <a:schemeClr val="tx1"/>
              </a:solidFill>
              <a:latin typeface="Arial" panose="020B0604020202020204" pitchFamily="34" charset="0"/>
              <a:cs typeface="Arial" panose="020B0604020202020204" pitchFamily="34" charset="0"/>
            </a:rPr>
            <a:t>Licence de musicologie</a:t>
          </a:r>
        </a:p>
      </dgm:t>
    </dgm:pt>
    <dgm:pt modelId="{AB50C0F6-2EDE-4BE5-A67D-EC97885F18A8}" type="parTrans" cxnId="{185DEF8D-3169-4C7E-BC5A-E8AA444C0884}">
      <dgm:prSet/>
      <dgm:spPr/>
      <dgm:t>
        <a:bodyPr/>
        <a:lstStyle/>
        <a:p>
          <a:endParaRPr lang="fr-FR"/>
        </a:p>
      </dgm:t>
    </dgm:pt>
    <dgm:pt modelId="{2DE452C5-2B9A-4034-97D7-28E6F2F19316}" type="sibTrans" cxnId="{185DEF8D-3169-4C7E-BC5A-E8AA444C0884}">
      <dgm:prSet/>
      <dgm:spPr/>
      <dgm:t>
        <a:bodyPr/>
        <a:lstStyle/>
        <a:p>
          <a:endParaRPr lang="fr-FR"/>
        </a:p>
      </dgm:t>
    </dgm:pt>
    <dgm:pt modelId="{F32B9B89-FD8D-48F9-B047-9F4F4A9B771A}">
      <dgm:prSet/>
      <dgm:spPr/>
      <dgm:t>
        <a:bodyPr/>
        <a:lstStyle/>
        <a:p>
          <a:r>
            <a:rPr lang="fr-FR" dirty="0">
              <a:solidFill>
                <a:schemeClr val="tx1"/>
              </a:solidFill>
              <a:latin typeface="Arial" panose="020B0604020202020204" pitchFamily="34" charset="0"/>
              <a:cs typeface="Arial" panose="020B0604020202020204" pitchFamily="34" charset="0"/>
            </a:rPr>
            <a:t>Licence de sciences du langage</a:t>
          </a:r>
        </a:p>
      </dgm:t>
    </dgm:pt>
    <dgm:pt modelId="{6C773849-EE2E-43C6-A1D3-AE12CE8CD2BE}" type="parTrans" cxnId="{11D63D9D-6C68-4950-BDC3-1EDFD8E2A6F7}">
      <dgm:prSet/>
      <dgm:spPr/>
      <dgm:t>
        <a:bodyPr/>
        <a:lstStyle/>
        <a:p>
          <a:endParaRPr lang="fr-FR"/>
        </a:p>
      </dgm:t>
    </dgm:pt>
    <dgm:pt modelId="{4C8AC0E0-832E-4231-AAE0-B6D941ED2FE0}" type="sibTrans" cxnId="{11D63D9D-6C68-4950-BDC3-1EDFD8E2A6F7}">
      <dgm:prSet/>
      <dgm:spPr/>
      <dgm:t>
        <a:bodyPr/>
        <a:lstStyle/>
        <a:p>
          <a:endParaRPr lang="fr-FR"/>
        </a:p>
      </dgm:t>
    </dgm:pt>
    <dgm:pt modelId="{7FE15E0F-DB51-4F53-A9F1-688EFD6546D4}">
      <dgm:prSet/>
      <dgm:spPr/>
      <dgm:t>
        <a:bodyPr/>
        <a:lstStyle/>
        <a:p>
          <a:r>
            <a:rPr lang="fr-FR">
              <a:solidFill>
                <a:schemeClr val="tx1"/>
              </a:solidFill>
              <a:latin typeface="Arial" panose="020B0604020202020204" pitchFamily="34" charset="0"/>
              <a:cs typeface="Arial" panose="020B0604020202020204" pitchFamily="34" charset="0"/>
            </a:rPr>
            <a:t>Licence d’économie</a:t>
          </a:r>
          <a:endParaRPr lang="fr-FR" dirty="0">
            <a:solidFill>
              <a:schemeClr val="tx1"/>
            </a:solidFill>
            <a:latin typeface="Arial" panose="020B0604020202020204" pitchFamily="34" charset="0"/>
            <a:cs typeface="Arial" panose="020B0604020202020204" pitchFamily="34" charset="0"/>
          </a:endParaRPr>
        </a:p>
      </dgm:t>
    </dgm:pt>
    <dgm:pt modelId="{59B07E27-E901-40C3-B68F-FFF7BE6A60B2}" type="parTrans" cxnId="{431F63B1-F793-4B7C-A3F1-CD687712C574}">
      <dgm:prSet/>
      <dgm:spPr/>
      <dgm:t>
        <a:bodyPr/>
        <a:lstStyle/>
        <a:p>
          <a:endParaRPr lang="fr-FR"/>
        </a:p>
      </dgm:t>
    </dgm:pt>
    <dgm:pt modelId="{7B5F02C8-EF88-4D94-AF74-28A9E26AB1DC}" type="sibTrans" cxnId="{431F63B1-F793-4B7C-A3F1-CD687712C574}">
      <dgm:prSet/>
      <dgm:spPr/>
      <dgm:t>
        <a:bodyPr/>
        <a:lstStyle/>
        <a:p>
          <a:endParaRPr lang="fr-FR"/>
        </a:p>
      </dgm:t>
    </dgm:pt>
    <dgm:pt modelId="{A53F22D3-5E51-4971-BCD7-803BE2BACADB}">
      <dgm:prSet/>
      <dgm:spPr/>
      <dgm:t>
        <a:bodyPr/>
        <a:lstStyle/>
        <a:p>
          <a:r>
            <a:rPr lang="fr-FR">
              <a:solidFill>
                <a:schemeClr val="tx1"/>
              </a:solidFill>
              <a:latin typeface="Arial" panose="020B0604020202020204" pitchFamily="34" charset="0"/>
              <a:cs typeface="Arial" panose="020B0604020202020204" pitchFamily="34" charset="0"/>
            </a:rPr>
            <a:t>Licence de gestion</a:t>
          </a:r>
          <a:endParaRPr lang="fr-FR" dirty="0">
            <a:solidFill>
              <a:schemeClr val="tx1"/>
            </a:solidFill>
            <a:latin typeface="Arial" panose="020B0604020202020204" pitchFamily="34" charset="0"/>
            <a:cs typeface="Arial" panose="020B0604020202020204" pitchFamily="34" charset="0"/>
          </a:endParaRPr>
        </a:p>
      </dgm:t>
    </dgm:pt>
    <dgm:pt modelId="{E09390FF-175E-49D1-B699-0B6AAD4A4888}" type="parTrans" cxnId="{CB42F4A0-EA91-4E62-A9ED-A17CF5F7C03E}">
      <dgm:prSet/>
      <dgm:spPr/>
      <dgm:t>
        <a:bodyPr/>
        <a:lstStyle/>
        <a:p>
          <a:endParaRPr lang="fr-FR"/>
        </a:p>
      </dgm:t>
    </dgm:pt>
    <dgm:pt modelId="{D58A2397-7661-48F2-AC16-39AAB5D9F019}" type="sibTrans" cxnId="{CB42F4A0-EA91-4E62-A9ED-A17CF5F7C03E}">
      <dgm:prSet/>
      <dgm:spPr/>
      <dgm:t>
        <a:bodyPr/>
        <a:lstStyle/>
        <a:p>
          <a:endParaRPr lang="fr-FR"/>
        </a:p>
      </dgm:t>
    </dgm:pt>
    <dgm:pt modelId="{F4B09595-6E9A-4744-94C8-CBE178BBA666}">
      <dgm:prSet/>
      <dgm:spPr/>
      <dgm:t>
        <a:bodyPr/>
        <a:lstStyle/>
        <a:p>
          <a:r>
            <a:rPr lang="fr-FR" dirty="0">
              <a:solidFill>
                <a:schemeClr val="tx1"/>
              </a:solidFill>
              <a:latin typeface="Arial" panose="020B0604020202020204" pitchFamily="34" charset="0"/>
              <a:cs typeface="Arial" panose="020B0604020202020204" pitchFamily="34" charset="0"/>
            </a:rPr>
            <a:t>Licence de science politique</a:t>
          </a:r>
        </a:p>
      </dgm:t>
    </dgm:pt>
    <dgm:pt modelId="{0EF676DA-D0DA-49C7-95C4-E1BEFE4AF094}" type="parTrans" cxnId="{2D38C86A-6944-49AC-9510-8DAA4440E018}">
      <dgm:prSet/>
      <dgm:spPr/>
      <dgm:t>
        <a:bodyPr/>
        <a:lstStyle/>
        <a:p>
          <a:endParaRPr lang="fr-FR"/>
        </a:p>
      </dgm:t>
    </dgm:pt>
    <dgm:pt modelId="{0D242BA1-9892-4E1A-8B91-5FF4FBF173C5}" type="sibTrans" cxnId="{2D38C86A-6944-49AC-9510-8DAA4440E018}">
      <dgm:prSet/>
      <dgm:spPr/>
      <dgm:t>
        <a:bodyPr/>
        <a:lstStyle/>
        <a:p>
          <a:endParaRPr lang="fr-FR"/>
        </a:p>
      </dgm:t>
    </dgm:pt>
    <dgm:pt modelId="{CEA56530-DFA5-4E11-B6F4-E4C9E72C45B1}">
      <dgm:prSet/>
      <dgm:spPr/>
      <dgm:t>
        <a:bodyPr/>
        <a:lstStyle/>
        <a:p>
          <a:r>
            <a:rPr lang="fr-FR">
              <a:solidFill>
                <a:schemeClr val="tx1"/>
              </a:solidFill>
              <a:latin typeface="Arial" panose="020B0604020202020204" pitchFamily="34" charset="0"/>
              <a:cs typeface="Arial" panose="020B0604020202020204" pitchFamily="34" charset="0"/>
            </a:rPr>
            <a:t>Licence en information-communication</a:t>
          </a:r>
          <a:endParaRPr lang="fr-FR" dirty="0">
            <a:solidFill>
              <a:schemeClr val="tx1"/>
            </a:solidFill>
            <a:latin typeface="Arial" panose="020B0604020202020204" pitchFamily="34" charset="0"/>
            <a:cs typeface="Arial" panose="020B0604020202020204" pitchFamily="34" charset="0"/>
          </a:endParaRPr>
        </a:p>
      </dgm:t>
    </dgm:pt>
    <dgm:pt modelId="{4CCF27FF-F3AA-4EDF-B5DD-E34F226835DD}" type="parTrans" cxnId="{4DB57005-AA14-4FB7-9926-2D661EAD6D3C}">
      <dgm:prSet/>
      <dgm:spPr/>
      <dgm:t>
        <a:bodyPr/>
        <a:lstStyle/>
        <a:p>
          <a:endParaRPr lang="fr-FR"/>
        </a:p>
      </dgm:t>
    </dgm:pt>
    <dgm:pt modelId="{F048BA22-A82F-48AF-9986-2F1BBB516D0A}" type="sibTrans" cxnId="{4DB57005-AA14-4FB7-9926-2D661EAD6D3C}">
      <dgm:prSet/>
      <dgm:spPr/>
      <dgm:t>
        <a:bodyPr/>
        <a:lstStyle/>
        <a:p>
          <a:endParaRPr lang="fr-FR"/>
        </a:p>
      </dgm:t>
    </dgm:pt>
    <dgm:pt modelId="{74B7B246-147B-437A-BEF4-31335FA6CFE4}">
      <dgm:prSet/>
      <dgm:spPr/>
      <dgm:t>
        <a:bodyPr/>
        <a:lstStyle/>
        <a:p>
          <a:r>
            <a:rPr lang="fr-FR" dirty="0">
              <a:solidFill>
                <a:schemeClr val="tx1"/>
              </a:solidFill>
              <a:latin typeface="Arial" panose="020B0604020202020204" pitchFamily="34" charset="0"/>
              <a:cs typeface="Arial" panose="020B0604020202020204" pitchFamily="34" charset="0"/>
            </a:rPr>
            <a:t>…</a:t>
          </a:r>
        </a:p>
      </dgm:t>
    </dgm:pt>
    <dgm:pt modelId="{A6E345EF-9191-4D09-B3D0-2F22B6701B3B}" type="parTrans" cxnId="{03C0EABB-B121-477E-B0B6-8B4F401FECA8}">
      <dgm:prSet/>
      <dgm:spPr/>
      <dgm:t>
        <a:bodyPr/>
        <a:lstStyle/>
        <a:p>
          <a:endParaRPr lang="fr-FR"/>
        </a:p>
      </dgm:t>
    </dgm:pt>
    <dgm:pt modelId="{501C8987-B96E-4C2F-8BFA-D7089023C7C4}" type="sibTrans" cxnId="{03C0EABB-B121-477E-B0B6-8B4F401FECA8}">
      <dgm:prSet/>
      <dgm:spPr/>
      <dgm:t>
        <a:bodyPr/>
        <a:lstStyle/>
        <a:p>
          <a:endParaRPr lang="fr-FR"/>
        </a:p>
      </dgm:t>
    </dgm:pt>
    <dgm:pt modelId="{274778C3-69D3-4D5A-A779-CEB156980393}">
      <dgm:prSet/>
      <dgm:spPr/>
      <dgm:t>
        <a:bodyPr/>
        <a:lstStyle/>
        <a:p>
          <a:r>
            <a:rPr lang="fr-FR" dirty="0">
              <a:solidFill>
                <a:schemeClr val="tx1"/>
              </a:solidFill>
              <a:latin typeface="Arial" panose="020B0604020202020204" pitchFamily="34" charset="0"/>
              <a:cs typeface="Arial" panose="020B0604020202020204" pitchFamily="34" charset="0"/>
            </a:rPr>
            <a:t>…</a:t>
          </a:r>
        </a:p>
      </dgm:t>
    </dgm:pt>
    <dgm:pt modelId="{0F89ABFF-700D-4F77-863B-EEDEA4166A1D}" type="parTrans" cxnId="{03FBBFD6-ECBE-4A6C-A4E7-489DA371AD51}">
      <dgm:prSet/>
      <dgm:spPr/>
      <dgm:t>
        <a:bodyPr/>
        <a:lstStyle/>
        <a:p>
          <a:endParaRPr lang="fr-FR"/>
        </a:p>
      </dgm:t>
    </dgm:pt>
    <dgm:pt modelId="{23228835-9EDA-4BA2-93D2-975BF615CB4E}" type="sibTrans" cxnId="{03FBBFD6-ECBE-4A6C-A4E7-489DA371AD51}">
      <dgm:prSet/>
      <dgm:spPr/>
      <dgm:t>
        <a:bodyPr/>
        <a:lstStyle/>
        <a:p>
          <a:endParaRPr lang="fr-FR"/>
        </a:p>
      </dgm:t>
    </dgm:pt>
    <dgm:pt modelId="{A8264086-F955-4EF7-99EA-A42BB791B811}">
      <dgm:prSet/>
      <dgm:spPr/>
      <dgm:t>
        <a:bodyPr/>
        <a:lstStyle/>
        <a:p>
          <a:r>
            <a:rPr lang="fr-FR" dirty="0">
              <a:solidFill>
                <a:schemeClr val="tx1"/>
              </a:solidFill>
              <a:latin typeface="Arial" panose="020B0604020202020204" pitchFamily="34" charset="0"/>
              <a:cs typeface="Arial" panose="020B0604020202020204" pitchFamily="34" charset="0"/>
            </a:rPr>
            <a:t>Licence de sociologie</a:t>
          </a:r>
        </a:p>
      </dgm:t>
    </dgm:pt>
    <dgm:pt modelId="{0BD529B6-A74D-458F-AF72-D9DF0D572115}" type="parTrans" cxnId="{FCF50A02-1F71-482D-8525-0C2EC8B4CCB0}">
      <dgm:prSet/>
      <dgm:spPr/>
      <dgm:t>
        <a:bodyPr/>
        <a:lstStyle/>
        <a:p>
          <a:endParaRPr lang="fr-FR"/>
        </a:p>
      </dgm:t>
    </dgm:pt>
    <dgm:pt modelId="{7A76F317-1F2E-4809-8665-93AE7BAE4B81}" type="sibTrans" cxnId="{FCF50A02-1F71-482D-8525-0C2EC8B4CCB0}">
      <dgm:prSet/>
      <dgm:spPr/>
      <dgm:t>
        <a:bodyPr/>
        <a:lstStyle/>
        <a:p>
          <a:endParaRPr lang="fr-FR"/>
        </a:p>
      </dgm:t>
    </dgm:pt>
    <dgm:pt modelId="{6D135DB4-3DE4-47A1-B3A7-FF04965869CA}">
      <dgm:prSet/>
      <dgm:spPr/>
      <dgm:t>
        <a:bodyPr/>
        <a:lstStyle/>
        <a:p>
          <a:r>
            <a:rPr lang="fr-FR" dirty="0">
              <a:solidFill>
                <a:schemeClr val="tx1"/>
              </a:solidFill>
              <a:latin typeface="Arial" panose="020B0604020202020204" pitchFamily="34" charset="0"/>
              <a:cs typeface="Arial" panose="020B0604020202020204" pitchFamily="34" charset="0"/>
            </a:rPr>
            <a:t>…</a:t>
          </a:r>
        </a:p>
      </dgm:t>
    </dgm:pt>
    <dgm:pt modelId="{70EA6A40-A595-43AC-BC31-756544F2466E}" type="parTrans" cxnId="{A2A5FB2D-2BF0-448F-95CA-9A3B98959145}">
      <dgm:prSet/>
      <dgm:spPr/>
      <dgm:t>
        <a:bodyPr/>
        <a:lstStyle/>
        <a:p>
          <a:endParaRPr lang="fr-FR"/>
        </a:p>
      </dgm:t>
    </dgm:pt>
    <dgm:pt modelId="{F1F8D798-6839-438B-9E7D-F755EE813F1B}" type="sibTrans" cxnId="{A2A5FB2D-2BF0-448F-95CA-9A3B98959145}">
      <dgm:prSet/>
      <dgm:spPr/>
      <dgm:t>
        <a:bodyPr/>
        <a:lstStyle/>
        <a:p>
          <a:endParaRPr lang="fr-FR"/>
        </a:p>
      </dgm:t>
    </dgm:pt>
    <dgm:pt modelId="{45AAED46-FD03-48FB-ABD1-C5C79883D4F7}" type="pres">
      <dgm:prSet presAssocID="{E629EBFC-9A5A-470A-B677-A95D181FDE83}" presName="Name0" presStyleCnt="0">
        <dgm:presLayoutVars>
          <dgm:dir/>
          <dgm:animLvl val="lvl"/>
          <dgm:resizeHandles val="exact"/>
        </dgm:presLayoutVars>
      </dgm:prSet>
      <dgm:spPr/>
    </dgm:pt>
    <dgm:pt modelId="{9F167415-F6B3-46D7-85B8-59ED7C77AE52}" type="pres">
      <dgm:prSet presAssocID="{8E8DAB3C-A46C-4052-AAC1-4E16409FE185}" presName="composite" presStyleCnt="0"/>
      <dgm:spPr/>
    </dgm:pt>
    <dgm:pt modelId="{1DDD5621-F9B0-4D83-8858-81E7C9A96AC8}" type="pres">
      <dgm:prSet presAssocID="{8E8DAB3C-A46C-4052-AAC1-4E16409FE185}" presName="parTx" presStyleLbl="alignNode1" presStyleIdx="0" presStyleCnt="4">
        <dgm:presLayoutVars>
          <dgm:chMax val="0"/>
          <dgm:chPref val="0"/>
          <dgm:bulletEnabled val="1"/>
        </dgm:presLayoutVars>
      </dgm:prSet>
      <dgm:spPr/>
    </dgm:pt>
    <dgm:pt modelId="{CF61A40A-F0E9-4E36-9B44-7F2518259767}" type="pres">
      <dgm:prSet presAssocID="{8E8DAB3C-A46C-4052-AAC1-4E16409FE185}" presName="desTx" presStyleLbl="alignAccFollowNode1" presStyleIdx="0" presStyleCnt="4">
        <dgm:presLayoutVars>
          <dgm:bulletEnabled val="1"/>
        </dgm:presLayoutVars>
      </dgm:prSet>
      <dgm:spPr/>
    </dgm:pt>
    <dgm:pt modelId="{4456C926-06CC-4420-8F85-22A324AF17C3}" type="pres">
      <dgm:prSet presAssocID="{64C67511-4BD1-4D52-B376-FA85A0411BB2}" presName="space" presStyleCnt="0"/>
      <dgm:spPr/>
    </dgm:pt>
    <dgm:pt modelId="{A8440DD2-C3A5-4C42-81A7-4B4013DDECDD}" type="pres">
      <dgm:prSet presAssocID="{0F555B17-1E9D-4CA8-A18A-61BA193CB341}" presName="composite" presStyleCnt="0"/>
      <dgm:spPr/>
    </dgm:pt>
    <dgm:pt modelId="{01AEFFD0-E9E5-4626-9F32-7EFC104D8094}" type="pres">
      <dgm:prSet presAssocID="{0F555B17-1E9D-4CA8-A18A-61BA193CB341}" presName="parTx" presStyleLbl="alignNode1" presStyleIdx="1" presStyleCnt="4">
        <dgm:presLayoutVars>
          <dgm:chMax val="0"/>
          <dgm:chPref val="0"/>
          <dgm:bulletEnabled val="1"/>
        </dgm:presLayoutVars>
      </dgm:prSet>
      <dgm:spPr/>
    </dgm:pt>
    <dgm:pt modelId="{13EFD187-7D9E-43A1-BE4B-E9E52CFE2DF1}" type="pres">
      <dgm:prSet presAssocID="{0F555B17-1E9D-4CA8-A18A-61BA193CB341}" presName="desTx" presStyleLbl="alignAccFollowNode1" presStyleIdx="1" presStyleCnt="4">
        <dgm:presLayoutVars>
          <dgm:bulletEnabled val="1"/>
        </dgm:presLayoutVars>
      </dgm:prSet>
      <dgm:spPr/>
    </dgm:pt>
    <dgm:pt modelId="{7030D6F2-B818-4247-9692-B6465AD3C241}" type="pres">
      <dgm:prSet presAssocID="{F92367B6-12D1-4E6F-B552-A28ABE5FE0A5}" presName="space" presStyleCnt="0"/>
      <dgm:spPr/>
    </dgm:pt>
    <dgm:pt modelId="{B4143C10-4BC0-48C0-AEBD-DB6DCC1F685C}" type="pres">
      <dgm:prSet presAssocID="{B78854C4-D02C-4EEB-8C64-84EFC65EE6F8}" presName="composite" presStyleCnt="0"/>
      <dgm:spPr/>
    </dgm:pt>
    <dgm:pt modelId="{D9638C3C-7AC3-4B88-98BD-9C2E72418B94}" type="pres">
      <dgm:prSet presAssocID="{B78854C4-D02C-4EEB-8C64-84EFC65EE6F8}" presName="parTx" presStyleLbl="alignNode1" presStyleIdx="2" presStyleCnt="4">
        <dgm:presLayoutVars>
          <dgm:chMax val="0"/>
          <dgm:chPref val="0"/>
          <dgm:bulletEnabled val="1"/>
        </dgm:presLayoutVars>
      </dgm:prSet>
      <dgm:spPr/>
    </dgm:pt>
    <dgm:pt modelId="{601EAE1D-A86E-4DA0-80B2-EDB5768C6C99}" type="pres">
      <dgm:prSet presAssocID="{B78854C4-D02C-4EEB-8C64-84EFC65EE6F8}" presName="desTx" presStyleLbl="alignAccFollowNode1" presStyleIdx="2" presStyleCnt="4">
        <dgm:presLayoutVars>
          <dgm:bulletEnabled val="1"/>
        </dgm:presLayoutVars>
      </dgm:prSet>
      <dgm:spPr/>
    </dgm:pt>
    <dgm:pt modelId="{C9D9B9EC-3885-4AFD-9E5C-60667B6F6864}" type="pres">
      <dgm:prSet presAssocID="{68217B3B-C3D7-4176-93FA-70FE22097064}" presName="space" presStyleCnt="0"/>
      <dgm:spPr/>
    </dgm:pt>
    <dgm:pt modelId="{17153DBB-74D7-4A63-9A91-F2B3DD450AB6}" type="pres">
      <dgm:prSet presAssocID="{98D18447-4DE1-4D40-B33F-B2D78445CFCA}" presName="composite" presStyleCnt="0"/>
      <dgm:spPr/>
    </dgm:pt>
    <dgm:pt modelId="{AD06DD11-EBAE-4DA4-97C6-95149C6243FE}" type="pres">
      <dgm:prSet presAssocID="{98D18447-4DE1-4D40-B33F-B2D78445CFCA}" presName="parTx" presStyleLbl="alignNode1" presStyleIdx="3" presStyleCnt="4">
        <dgm:presLayoutVars>
          <dgm:chMax val="0"/>
          <dgm:chPref val="0"/>
          <dgm:bulletEnabled val="1"/>
        </dgm:presLayoutVars>
      </dgm:prSet>
      <dgm:spPr/>
    </dgm:pt>
    <dgm:pt modelId="{7FB5CBCE-53A2-47E2-810E-99B0539DB7D1}" type="pres">
      <dgm:prSet presAssocID="{98D18447-4DE1-4D40-B33F-B2D78445CFCA}" presName="desTx" presStyleLbl="alignAccFollowNode1" presStyleIdx="3" presStyleCnt="4">
        <dgm:presLayoutVars>
          <dgm:bulletEnabled val="1"/>
        </dgm:presLayoutVars>
      </dgm:prSet>
      <dgm:spPr/>
    </dgm:pt>
  </dgm:ptLst>
  <dgm:cxnLst>
    <dgm:cxn modelId="{FCF50A02-1F71-482D-8525-0C2EC8B4CCB0}" srcId="{B78854C4-D02C-4EEB-8C64-84EFC65EE6F8}" destId="{A8264086-F955-4EF7-99EA-A42BB791B811}" srcOrd="2" destOrd="0" parTransId="{0BD529B6-A74D-458F-AF72-D9DF0D572115}" sibTransId="{7A76F317-1F2E-4809-8665-93AE7BAE4B81}"/>
    <dgm:cxn modelId="{938A8603-BE0C-4E5E-8D9C-4C09B75D0583}" type="presOf" srcId="{6D135DB4-3DE4-47A1-B3A7-FF04965869CA}" destId="{601EAE1D-A86E-4DA0-80B2-EDB5768C6C99}" srcOrd="0" destOrd="3" presId="urn:microsoft.com/office/officeart/2005/8/layout/hList1"/>
    <dgm:cxn modelId="{2EA80404-A6E4-496B-9B00-05B3651322A5}" type="presOf" srcId="{98D18447-4DE1-4D40-B33F-B2D78445CFCA}" destId="{AD06DD11-EBAE-4DA4-97C6-95149C6243FE}" srcOrd="0" destOrd="0" presId="urn:microsoft.com/office/officeart/2005/8/layout/hList1"/>
    <dgm:cxn modelId="{4DB57005-AA14-4FB7-9926-2D661EAD6D3C}" srcId="{B78854C4-D02C-4EEB-8C64-84EFC65EE6F8}" destId="{CEA56530-DFA5-4E11-B6F4-E4C9E72C45B1}" srcOrd="1" destOrd="0" parTransId="{4CCF27FF-F3AA-4EDF-B5DD-E34F226835DD}" sibTransId="{F048BA22-A82F-48AF-9986-2F1BBB516D0A}"/>
    <dgm:cxn modelId="{15C05310-4388-403B-A71C-52D1FBB3A1DD}" type="presOf" srcId="{8E41634B-5304-49A6-A42C-1CBCD5B6896C}" destId="{7FB5CBCE-53A2-47E2-810E-99B0539DB7D1}" srcOrd="0" destOrd="1" presId="urn:microsoft.com/office/officeart/2005/8/layout/hList1"/>
    <dgm:cxn modelId="{2F449312-BB08-4379-B993-E7E7B36352A7}" type="presOf" srcId="{8E8DAB3C-A46C-4052-AAC1-4E16409FE185}" destId="{1DDD5621-F9B0-4D83-8858-81E7C9A96AC8}" srcOrd="0" destOrd="0" presId="urn:microsoft.com/office/officeart/2005/8/layout/hList1"/>
    <dgm:cxn modelId="{250FE513-B44D-47C3-B47F-C6CFCED4C31F}" type="presOf" srcId="{80EA7CE7-376B-448C-A4B4-77AF537C1971}" destId="{7FB5CBCE-53A2-47E2-810E-99B0539DB7D1}" srcOrd="0" destOrd="4" presId="urn:microsoft.com/office/officeart/2005/8/layout/hList1"/>
    <dgm:cxn modelId="{D4D27B16-0551-4614-8163-0B90E144637F}" srcId="{E629EBFC-9A5A-470A-B677-A95D181FDE83}" destId="{B78854C4-D02C-4EEB-8C64-84EFC65EE6F8}" srcOrd="2" destOrd="0" parTransId="{F225B4CB-A717-416B-BC2D-C43E581F850E}" sibTransId="{68217B3B-C3D7-4176-93FA-70FE22097064}"/>
    <dgm:cxn modelId="{74581319-7DBE-469D-81CE-3DC474FBFD71}" type="presOf" srcId="{74B7B246-147B-437A-BEF4-31335FA6CFE4}" destId="{CF61A40A-F0E9-4E36-9B44-7F2518259767}" srcOrd="0" destOrd="3" presId="urn:microsoft.com/office/officeart/2005/8/layout/hList1"/>
    <dgm:cxn modelId="{BF2F0B2D-1FB5-48AC-A25E-00D3C20E048B}" srcId="{E9F62EB3-3BBF-483F-8F82-71575506C1FC}" destId="{381C4362-A25D-4DD8-8711-2FF1C3AA1283}" srcOrd="0" destOrd="0" parTransId="{6FF8EE03-5B11-4908-A73A-5B114F1588EF}" sibTransId="{4AD48593-F199-4518-9AD9-FF3A2A6C720C}"/>
    <dgm:cxn modelId="{A2A5FB2D-2BF0-448F-95CA-9A3B98959145}" srcId="{B78854C4-D02C-4EEB-8C64-84EFC65EE6F8}" destId="{6D135DB4-3DE4-47A1-B3A7-FF04965869CA}" srcOrd="3" destOrd="0" parTransId="{70EA6A40-A595-43AC-BC31-756544F2466E}" sibTransId="{F1F8D798-6839-438B-9E7D-F755EE813F1B}"/>
    <dgm:cxn modelId="{96C0902E-DEE2-478D-88F5-239816691825}" type="presOf" srcId="{06E211AF-0346-4ECD-B709-6E083E259917}" destId="{CF61A40A-F0E9-4E36-9B44-7F2518259767}" srcOrd="0" destOrd="0" presId="urn:microsoft.com/office/officeart/2005/8/layout/hList1"/>
    <dgm:cxn modelId="{352CC032-103F-48A1-83C6-BC8ECF6EE87A}" type="presOf" srcId="{381C4362-A25D-4DD8-8711-2FF1C3AA1283}" destId="{7FB5CBCE-53A2-47E2-810E-99B0539DB7D1}" srcOrd="0" destOrd="3" presId="urn:microsoft.com/office/officeart/2005/8/layout/hList1"/>
    <dgm:cxn modelId="{AD0AB235-C12F-41E6-97B7-9EA2EC0C9DD4}" type="presOf" srcId="{B78854C4-D02C-4EEB-8C64-84EFC65EE6F8}" destId="{D9638C3C-7AC3-4B88-98BD-9C2E72418B94}" srcOrd="0" destOrd="0" presId="urn:microsoft.com/office/officeart/2005/8/layout/hList1"/>
    <dgm:cxn modelId="{5E0DF038-14DE-4854-B47F-459FE3F0324A}" type="presOf" srcId="{2E9BE2B4-120A-48E6-8E53-7782619817FC}" destId="{601EAE1D-A86E-4DA0-80B2-EDB5768C6C99}" srcOrd="0" destOrd="0" presId="urn:microsoft.com/office/officeart/2005/8/layout/hList1"/>
    <dgm:cxn modelId="{2AD5945C-BF93-47B8-B037-2F556C450221}" srcId="{0F555B17-1E9D-4CA8-A18A-61BA193CB341}" destId="{5A4C978D-7F08-4658-8E0B-FD93D2541272}" srcOrd="0" destOrd="0" parTransId="{72B675D6-8A2D-4688-B4A5-CB3827436608}" sibTransId="{CFDC8332-DAB7-4F18-883B-A7F55951CC6C}"/>
    <dgm:cxn modelId="{30D7CB5C-E628-4CF4-8EE2-2178E52B2AD7}" type="presOf" srcId="{E9F62EB3-3BBF-483F-8F82-71575506C1FC}" destId="{7FB5CBCE-53A2-47E2-810E-99B0539DB7D1}" srcOrd="0" destOrd="2" presId="urn:microsoft.com/office/officeart/2005/8/layout/hList1"/>
    <dgm:cxn modelId="{E1928A44-B8D9-4EAA-A9F8-79FC4BEEDBEA}" srcId="{98D18447-4DE1-4D40-B33F-B2D78445CFCA}" destId="{8E41634B-5304-49A6-A42C-1CBCD5B6896C}" srcOrd="1" destOrd="0" parTransId="{1D69201F-2DCE-4EDE-99B2-6052736DB171}" sibTransId="{2E3EC87F-FEF7-4688-AD4C-BAD84444D079}"/>
    <dgm:cxn modelId="{6AEA4E49-17C6-401B-84D0-D2EC8A20CD80}" type="presOf" srcId="{CEA56530-DFA5-4E11-B6F4-E4C9E72C45B1}" destId="{601EAE1D-A86E-4DA0-80B2-EDB5768C6C99}" srcOrd="0" destOrd="1" presId="urn:microsoft.com/office/officeart/2005/8/layout/hList1"/>
    <dgm:cxn modelId="{2D38C86A-6944-49AC-9510-8DAA4440E018}" srcId="{0F555B17-1E9D-4CA8-A18A-61BA193CB341}" destId="{F4B09595-6E9A-4744-94C8-CBE178BBA666}" srcOrd="3" destOrd="0" parTransId="{0EF676DA-D0DA-49C7-95C4-E1BEFE4AF094}" sibTransId="{0D242BA1-9892-4E1A-8B91-5FF4FBF173C5}"/>
    <dgm:cxn modelId="{3664FE4A-E8E8-4A12-8E7C-39C550DED469}" type="presOf" srcId="{5A4C978D-7F08-4658-8E0B-FD93D2541272}" destId="{13EFD187-7D9E-43A1-BE4B-E9E52CFE2DF1}" srcOrd="0" destOrd="0" presId="urn:microsoft.com/office/officeart/2005/8/layout/hList1"/>
    <dgm:cxn modelId="{45F90C4F-81BC-45F9-9E6B-B86B2C192E05}" type="presOf" srcId="{F4B09595-6E9A-4744-94C8-CBE178BBA666}" destId="{13EFD187-7D9E-43A1-BE4B-E9E52CFE2DF1}" srcOrd="0" destOrd="3" presId="urn:microsoft.com/office/officeart/2005/8/layout/hList1"/>
    <dgm:cxn modelId="{FF44F352-C7FD-41E7-9F62-E332686073AF}" srcId="{E9F62EB3-3BBF-483F-8F82-71575506C1FC}" destId="{80EA7CE7-376B-448C-A4B4-77AF537C1971}" srcOrd="1" destOrd="0" parTransId="{C6A5FD90-A83B-48A8-A550-0F98EF4F93AA}" sibTransId="{90057B3C-6691-44D7-B99D-D795DA2EE29C}"/>
    <dgm:cxn modelId="{D3063258-962D-4B9C-9E22-74E74738884E}" srcId="{98D18447-4DE1-4D40-B33F-B2D78445CFCA}" destId="{DDA9E137-7764-4264-ADB4-E38A816C62F3}" srcOrd="0" destOrd="0" parTransId="{DF86F010-C980-4CBE-A13E-C8E2635CEBE2}" sibTransId="{BCF60A01-6376-419F-960D-CD34D68748B8}"/>
    <dgm:cxn modelId="{784AC77F-E85A-4437-80A5-6695BCD4FE7D}" type="presOf" srcId="{A8264086-F955-4EF7-99EA-A42BB791B811}" destId="{601EAE1D-A86E-4DA0-80B2-EDB5768C6C99}" srcOrd="0" destOrd="2" presId="urn:microsoft.com/office/officeart/2005/8/layout/hList1"/>
    <dgm:cxn modelId="{6F241C8B-8C31-4180-931B-714D8D5BF2CA}" srcId="{E629EBFC-9A5A-470A-B677-A95D181FDE83}" destId="{8E8DAB3C-A46C-4052-AAC1-4E16409FE185}" srcOrd="0" destOrd="0" parTransId="{FF11637F-4A8A-4328-86E4-2BA00317030C}" sibTransId="{64C67511-4BD1-4D52-B376-FA85A0411BB2}"/>
    <dgm:cxn modelId="{185DEF8D-3169-4C7E-BC5A-E8AA444C0884}" srcId="{8E8DAB3C-A46C-4052-AAC1-4E16409FE185}" destId="{92D37E16-F44F-445C-AEF1-67755B1683C5}" srcOrd="1" destOrd="0" parTransId="{AB50C0F6-2EDE-4BE5-A67D-EC97885F18A8}" sibTransId="{2DE452C5-2B9A-4034-97D7-28E6F2F19316}"/>
    <dgm:cxn modelId="{5A0CFD8D-4754-403E-B753-D4AE7B576A60}" type="presOf" srcId="{F32B9B89-FD8D-48F9-B047-9F4F4A9B771A}" destId="{CF61A40A-F0E9-4E36-9B44-7F2518259767}" srcOrd="0" destOrd="2" presId="urn:microsoft.com/office/officeart/2005/8/layout/hList1"/>
    <dgm:cxn modelId="{11D63D9D-6C68-4950-BDC3-1EDFD8E2A6F7}" srcId="{8E8DAB3C-A46C-4052-AAC1-4E16409FE185}" destId="{F32B9B89-FD8D-48F9-B047-9F4F4A9B771A}" srcOrd="2" destOrd="0" parTransId="{6C773849-EE2E-43C6-A1D3-AE12CE8CD2BE}" sibTransId="{4C8AC0E0-832E-4231-AAE0-B6D941ED2FE0}"/>
    <dgm:cxn modelId="{CB42F4A0-EA91-4E62-A9ED-A17CF5F7C03E}" srcId="{0F555B17-1E9D-4CA8-A18A-61BA193CB341}" destId="{A53F22D3-5E51-4971-BCD7-803BE2BACADB}" srcOrd="2" destOrd="0" parTransId="{E09390FF-175E-49D1-B699-0B6AAD4A4888}" sibTransId="{D58A2397-7661-48F2-AC16-39AAB5D9F019}"/>
    <dgm:cxn modelId="{F4B627A2-DF03-4637-BBD7-9C0560FBE60C}" type="presOf" srcId="{DDA9E137-7764-4264-ADB4-E38A816C62F3}" destId="{7FB5CBCE-53A2-47E2-810E-99B0539DB7D1}" srcOrd="0" destOrd="0" presId="urn:microsoft.com/office/officeart/2005/8/layout/hList1"/>
    <dgm:cxn modelId="{46A4F5A5-5019-48F1-8844-39A11F18CC03}" type="presOf" srcId="{274778C3-69D3-4D5A-A779-CEB156980393}" destId="{13EFD187-7D9E-43A1-BE4B-E9E52CFE2DF1}" srcOrd="0" destOrd="4" presId="urn:microsoft.com/office/officeart/2005/8/layout/hList1"/>
    <dgm:cxn modelId="{3FBD38A8-247F-47B9-9F78-011CFE91D33F}" srcId="{E629EBFC-9A5A-470A-B677-A95D181FDE83}" destId="{0F555B17-1E9D-4CA8-A18A-61BA193CB341}" srcOrd="1" destOrd="0" parTransId="{63200240-4727-44E9-91AD-A31408BE2E76}" sibTransId="{F92367B6-12D1-4E6F-B552-A28ABE5FE0A5}"/>
    <dgm:cxn modelId="{2E642FAE-7FD0-4427-AABD-D0C95D051C40}" srcId="{E629EBFC-9A5A-470A-B677-A95D181FDE83}" destId="{98D18447-4DE1-4D40-B33F-B2D78445CFCA}" srcOrd="3" destOrd="0" parTransId="{F4EF7C6D-2CEC-4845-8C9B-6F31238230F8}" sibTransId="{12F2C00E-B7EC-4D61-9A45-316EE96624D3}"/>
    <dgm:cxn modelId="{431F63B1-F793-4B7C-A3F1-CD687712C574}" srcId="{0F555B17-1E9D-4CA8-A18A-61BA193CB341}" destId="{7FE15E0F-DB51-4F53-A9F1-688EFD6546D4}" srcOrd="1" destOrd="0" parTransId="{59B07E27-E901-40C3-B68F-FFF7BE6A60B2}" sibTransId="{7B5F02C8-EF88-4D94-AF74-28A9E26AB1DC}"/>
    <dgm:cxn modelId="{362A6BB4-9A0C-485E-B420-3354BF649630}" type="presOf" srcId="{0F555B17-1E9D-4CA8-A18A-61BA193CB341}" destId="{01AEFFD0-E9E5-4626-9F32-7EFC104D8094}" srcOrd="0" destOrd="0" presId="urn:microsoft.com/office/officeart/2005/8/layout/hList1"/>
    <dgm:cxn modelId="{14483BB6-3935-4D94-9BDF-4F45D7BD9306}" srcId="{98D18447-4DE1-4D40-B33F-B2D78445CFCA}" destId="{E9F62EB3-3BBF-483F-8F82-71575506C1FC}" srcOrd="2" destOrd="0" parTransId="{CDEC4A73-2A95-446C-A792-A1A98E83CADE}" sibTransId="{E31FC9F9-C7D0-49D0-B24E-E195F291C506}"/>
    <dgm:cxn modelId="{03C0EABB-B121-477E-B0B6-8B4F401FECA8}" srcId="{8E8DAB3C-A46C-4052-AAC1-4E16409FE185}" destId="{74B7B246-147B-437A-BEF4-31335FA6CFE4}" srcOrd="3" destOrd="0" parTransId="{A6E345EF-9191-4D09-B3D0-2F22B6701B3B}" sibTransId="{501C8987-B96E-4C2F-8BFA-D7089023C7C4}"/>
    <dgm:cxn modelId="{530C19C1-8C77-4D69-8E1B-277DA7141DB8}" type="presOf" srcId="{E629EBFC-9A5A-470A-B677-A95D181FDE83}" destId="{45AAED46-FD03-48FB-ABD1-C5C79883D4F7}" srcOrd="0" destOrd="0" presId="urn:microsoft.com/office/officeart/2005/8/layout/hList1"/>
    <dgm:cxn modelId="{0CF13DC6-29BC-4B1A-BC1A-2BA75781F294}" type="presOf" srcId="{7FE15E0F-DB51-4F53-A9F1-688EFD6546D4}" destId="{13EFD187-7D9E-43A1-BE4B-E9E52CFE2DF1}" srcOrd="0" destOrd="1" presId="urn:microsoft.com/office/officeart/2005/8/layout/hList1"/>
    <dgm:cxn modelId="{81D0FFC9-7462-4E42-9155-EA9EB7AFBA06}" srcId="{B78854C4-D02C-4EEB-8C64-84EFC65EE6F8}" destId="{2E9BE2B4-120A-48E6-8E53-7782619817FC}" srcOrd="0" destOrd="0" parTransId="{D1ADFCF4-D420-4AE7-BF1B-8A4A3373AF5A}" sibTransId="{E59987D2-757D-4763-BCCC-1D9EEC1E7BE1}"/>
    <dgm:cxn modelId="{03FBBFD6-ECBE-4A6C-A4E7-489DA371AD51}" srcId="{0F555B17-1E9D-4CA8-A18A-61BA193CB341}" destId="{274778C3-69D3-4D5A-A779-CEB156980393}" srcOrd="4" destOrd="0" parTransId="{0F89ABFF-700D-4F77-863B-EEDEA4166A1D}" sibTransId="{23228835-9EDA-4BA2-93D2-975BF615CB4E}"/>
    <dgm:cxn modelId="{DAEDA5E9-B4C1-4710-856C-C4F2B797A158}" type="presOf" srcId="{92D37E16-F44F-445C-AEF1-67755B1683C5}" destId="{CF61A40A-F0E9-4E36-9B44-7F2518259767}" srcOrd="0" destOrd="1" presId="urn:microsoft.com/office/officeart/2005/8/layout/hList1"/>
    <dgm:cxn modelId="{2C3EF4E9-161A-4FA2-965B-7A7A5D5B2C1F}" srcId="{8E8DAB3C-A46C-4052-AAC1-4E16409FE185}" destId="{06E211AF-0346-4ECD-B709-6E083E259917}" srcOrd="0" destOrd="0" parTransId="{6334E4FB-962D-4741-843C-D51981E9C04F}" sibTransId="{7CCF271F-977B-4D77-A563-EDD53BC4D926}"/>
    <dgm:cxn modelId="{70E093F3-6580-4088-964F-006FF10D88C9}" type="presOf" srcId="{A53F22D3-5E51-4971-BCD7-803BE2BACADB}" destId="{13EFD187-7D9E-43A1-BE4B-E9E52CFE2DF1}" srcOrd="0" destOrd="2" presId="urn:microsoft.com/office/officeart/2005/8/layout/hList1"/>
    <dgm:cxn modelId="{FDC5A03A-DC79-4F0A-B01E-2B6153041381}" type="presParOf" srcId="{45AAED46-FD03-48FB-ABD1-C5C79883D4F7}" destId="{9F167415-F6B3-46D7-85B8-59ED7C77AE52}" srcOrd="0" destOrd="0" presId="urn:microsoft.com/office/officeart/2005/8/layout/hList1"/>
    <dgm:cxn modelId="{439AE2B9-2272-47FC-A645-FF14A257DD2F}" type="presParOf" srcId="{9F167415-F6B3-46D7-85B8-59ED7C77AE52}" destId="{1DDD5621-F9B0-4D83-8858-81E7C9A96AC8}" srcOrd="0" destOrd="0" presId="urn:microsoft.com/office/officeart/2005/8/layout/hList1"/>
    <dgm:cxn modelId="{BDFD9DBC-BBD0-49EF-A3C9-4C13A4B0612D}" type="presParOf" srcId="{9F167415-F6B3-46D7-85B8-59ED7C77AE52}" destId="{CF61A40A-F0E9-4E36-9B44-7F2518259767}" srcOrd="1" destOrd="0" presId="urn:microsoft.com/office/officeart/2005/8/layout/hList1"/>
    <dgm:cxn modelId="{CB57024C-C129-4ABA-BE88-F89B0FF41BFB}" type="presParOf" srcId="{45AAED46-FD03-48FB-ABD1-C5C79883D4F7}" destId="{4456C926-06CC-4420-8F85-22A324AF17C3}" srcOrd="1" destOrd="0" presId="urn:microsoft.com/office/officeart/2005/8/layout/hList1"/>
    <dgm:cxn modelId="{A17673B4-DD3D-43F9-A57A-C7442A42804D}" type="presParOf" srcId="{45AAED46-FD03-48FB-ABD1-C5C79883D4F7}" destId="{A8440DD2-C3A5-4C42-81A7-4B4013DDECDD}" srcOrd="2" destOrd="0" presId="urn:microsoft.com/office/officeart/2005/8/layout/hList1"/>
    <dgm:cxn modelId="{F1D8926A-5B61-4F8C-B51F-F2DBBC000784}" type="presParOf" srcId="{A8440DD2-C3A5-4C42-81A7-4B4013DDECDD}" destId="{01AEFFD0-E9E5-4626-9F32-7EFC104D8094}" srcOrd="0" destOrd="0" presId="urn:microsoft.com/office/officeart/2005/8/layout/hList1"/>
    <dgm:cxn modelId="{94CBE5E7-D28D-4C72-BE77-02BAFB06F1B2}" type="presParOf" srcId="{A8440DD2-C3A5-4C42-81A7-4B4013DDECDD}" destId="{13EFD187-7D9E-43A1-BE4B-E9E52CFE2DF1}" srcOrd="1" destOrd="0" presId="urn:microsoft.com/office/officeart/2005/8/layout/hList1"/>
    <dgm:cxn modelId="{D8BDDF70-2151-4988-AECA-D9387E151DB8}" type="presParOf" srcId="{45AAED46-FD03-48FB-ABD1-C5C79883D4F7}" destId="{7030D6F2-B818-4247-9692-B6465AD3C241}" srcOrd="3" destOrd="0" presId="urn:microsoft.com/office/officeart/2005/8/layout/hList1"/>
    <dgm:cxn modelId="{A9462F8B-097D-490B-B262-A8C3DE707640}" type="presParOf" srcId="{45AAED46-FD03-48FB-ABD1-C5C79883D4F7}" destId="{B4143C10-4BC0-48C0-AEBD-DB6DCC1F685C}" srcOrd="4" destOrd="0" presId="urn:microsoft.com/office/officeart/2005/8/layout/hList1"/>
    <dgm:cxn modelId="{3B0571BE-9F34-4CCC-9B4F-5CBE04446564}" type="presParOf" srcId="{B4143C10-4BC0-48C0-AEBD-DB6DCC1F685C}" destId="{D9638C3C-7AC3-4B88-98BD-9C2E72418B94}" srcOrd="0" destOrd="0" presId="urn:microsoft.com/office/officeart/2005/8/layout/hList1"/>
    <dgm:cxn modelId="{D6507290-4A6E-4460-8842-562F3317A646}" type="presParOf" srcId="{B4143C10-4BC0-48C0-AEBD-DB6DCC1F685C}" destId="{601EAE1D-A86E-4DA0-80B2-EDB5768C6C99}" srcOrd="1" destOrd="0" presId="urn:microsoft.com/office/officeart/2005/8/layout/hList1"/>
    <dgm:cxn modelId="{AFB25B39-1947-4D35-8026-71F0A6EEB924}" type="presParOf" srcId="{45AAED46-FD03-48FB-ABD1-C5C79883D4F7}" destId="{C9D9B9EC-3885-4AFD-9E5C-60667B6F6864}" srcOrd="5" destOrd="0" presId="urn:microsoft.com/office/officeart/2005/8/layout/hList1"/>
    <dgm:cxn modelId="{9FD231AF-F1CF-49AE-A1BA-8FE49F1566F8}" type="presParOf" srcId="{45AAED46-FD03-48FB-ABD1-C5C79883D4F7}" destId="{17153DBB-74D7-4A63-9A91-F2B3DD450AB6}" srcOrd="6" destOrd="0" presId="urn:microsoft.com/office/officeart/2005/8/layout/hList1"/>
    <dgm:cxn modelId="{C1461486-56B9-4D47-A195-5E00648F81EB}" type="presParOf" srcId="{17153DBB-74D7-4A63-9A91-F2B3DD450AB6}" destId="{AD06DD11-EBAE-4DA4-97C6-95149C6243FE}" srcOrd="0" destOrd="0" presId="urn:microsoft.com/office/officeart/2005/8/layout/hList1"/>
    <dgm:cxn modelId="{2EFDD95E-F8F3-4233-B8D8-80DEB4311DB8}" type="presParOf" srcId="{17153DBB-74D7-4A63-9A91-F2B3DD450AB6}" destId="{7FB5CBCE-53A2-47E2-810E-99B0539DB7D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DD5621-F9B0-4D83-8858-81E7C9A96AC8}">
      <dsp:nvSpPr>
        <dsp:cNvPr id="0" name=""/>
        <dsp:cNvSpPr/>
      </dsp:nvSpPr>
      <dsp:spPr>
        <a:xfrm>
          <a:off x="3169" y="121378"/>
          <a:ext cx="1905967" cy="49299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fr-FR" sz="1400" b="1" u="none" kern="1200" dirty="0">
              <a:solidFill>
                <a:schemeClr val="tx1"/>
              </a:solidFill>
              <a:latin typeface="Arial" panose="020B0604020202020204" pitchFamily="34" charset="0"/>
              <a:cs typeface="Arial" panose="020B0604020202020204" pitchFamily="34" charset="0"/>
            </a:rPr>
            <a:t>arts, lettres, langues</a:t>
          </a:r>
          <a:endParaRPr lang="fr-FR" sz="1400" b="1" u="none" kern="1200" dirty="0"/>
        </a:p>
      </dsp:txBody>
      <dsp:txXfrm>
        <a:off x="3169" y="121378"/>
        <a:ext cx="1905967" cy="492996"/>
      </dsp:txXfrm>
    </dsp:sp>
    <dsp:sp modelId="{CF61A40A-F0E9-4E36-9B44-7F2518259767}">
      <dsp:nvSpPr>
        <dsp:cNvPr id="0" name=""/>
        <dsp:cNvSpPr/>
      </dsp:nvSpPr>
      <dsp:spPr>
        <a:xfrm>
          <a:off x="3169" y="614374"/>
          <a:ext cx="1905967" cy="2523469"/>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fr-FR" sz="1400" kern="1200" dirty="0">
              <a:solidFill>
                <a:schemeClr val="tx1"/>
              </a:solidFill>
              <a:latin typeface="Arial" panose="020B0604020202020204" pitchFamily="34" charset="0"/>
              <a:cs typeface="Arial" panose="020B0604020202020204" pitchFamily="34" charset="0"/>
            </a:rPr>
            <a:t>Licence d'arts du spectacle</a:t>
          </a:r>
          <a:endParaRPr lang="fr-FR" sz="1400" kern="1200" dirty="0"/>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Licence de musicologie</a:t>
          </a:r>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Licence de sciences du langage</a:t>
          </a:r>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a:t>
          </a:r>
        </a:p>
      </dsp:txBody>
      <dsp:txXfrm>
        <a:off x="3169" y="614374"/>
        <a:ext cx="1905967" cy="2523469"/>
      </dsp:txXfrm>
    </dsp:sp>
    <dsp:sp modelId="{01AEFFD0-E9E5-4626-9F32-7EFC104D8094}">
      <dsp:nvSpPr>
        <dsp:cNvPr id="0" name=""/>
        <dsp:cNvSpPr/>
      </dsp:nvSpPr>
      <dsp:spPr>
        <a:xfrm>
          <a:off x="2175972" y="121378"/>
          <a:ext cx="1905967" cy="492996"/>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fr-FR" sz="1400" b="1" u="none" kern="1200" dirty="0">
              <a:solidFill>
                <a:schemeClr val="tx1"/>
              </a:solidFill>
              <a:latin typeface="Arial" panose="020B0604020202020204" pitchFamily="34" charset="0"/>
              <a:cs typeface="Arial" panose="020B0604020202020204" pitchFamily="34" charset="0"/>
            </a:rPr>
            <a:t>droit, économie, gestion</a:t>
          </a:r>
          <a:endParaRPr lang="fr-FR" sz="1400" b="1" u="none" kern="1200" dirty="0"/>
        </a:p>
      </dsp:txBody>
      <dsp:txXfrm>
        <a:off x="2175972" y="121378"/>
        <a:ext cx="1905967" cy="492996"/>
      </dsp:txXfrm>
    </dsp:sp>
    <dsp:sp modelId="{13EFD187-7D9E-43A1-BE4B-E9E52CFE2DF1}">
      <dsp:nvSpPr>
        <dsp:cNvPr id="0" name=""/>
        <dsp:cNvSpPr/>
      </dsp:nvSpPr>
      <dsp:spPr>
        <a:xfrm>
          <a:off x="2175972" y="614374"/>
          <a:ext cx="1905967" cy="2523469"/>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fr-FR" sz="1400" kern="1200" dirty="0">
              <a:solidFill>
                <a:schemeClr val="tx1"/>
              </a:solidFill>
              <a:latin typeface="Arial" panose="020B0604020202020204" pitchFamily="34" charset="0"/>
              <a:cs typeface="Arial" panose="020B0604020202020204" pitchFamily="34" charset="0"/>
            </a:rPr>
            <a:t>Licence de droit</a:t>
          </a:r>
          <a:endParaRPr lang="fr-FR" sz="1400" kern="1200" dirty="0"/>
        </a:p>
        <a:p>
          <a:pPr marL="114300" lvl="1" indent="-114300" algn="l" defTabSz="622300">
            <a:lnSpc>
              <a:spcPct val="90000"/>
            </a:lnSpc>
            <a:spcBef>
              <a:spcPct val="0"/>
            </a:spcBef>
            <a:spcAft>
              <a:spcPct val="15000"/>
            </a:spcAft>
            <a:buChar char="•"/>
          </a:pPr>
          <a:r>
            <a:rPr lang="fr-FR" sz="1400" kern="1200">
              <a:solidFill>
                <a:schemeClr val="tx1"/>
              </a:solidFill>
              <a:latin typeface="Arial" panose="020B0604020202020204" pitchFamily="34" charset="0"/>
              <a:cs typeface="Arial" panose="020B0604020202020204" pitchFamily="34" charset="0"/>
            </a:rPr>
            <a:t>Licence d’économie</a:t>
          </a:r>
          <a:endParaRPr lang="fr-FR" sz="1400" kern="1200" dirty="0">
            <a:solidFill>
              <a:schemeClr val="tx1"/>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fr-FR" sz="1400" kern="1200">
              <a:solidFill>
                <a:schemeClr val="tx1"/>
              </a:solidFill>
              <a:latin typeface="Arial" panose="020B0604020202020204" pitchFamily="34" charset="0"/>
              <a:cs typeface="Arial" panose="020B0604020202020204" pitchFamily="34" charset="0"/>
            </a:rPr>
            <a:t>Licence de gestion</a:t>
          </a:r>
          <a:endParaRPr lang="fr-FR" sz="1400" kern="1200" dirty="0">
            <a:solidFill>
              <a:schemeClr val="tx1"/>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Licence de science politique</a:t>
          </a:r>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a:t>
          </a:r>
        </a:p>
      </dsp:txBody>
      <dsp:txXfrm>
        <a:off x="2175972" y="614374"/>
        <a:ext cx="1905967" cy="2523469"/>
      </dsp:txXfrm>
    </dsp:sp>
    <dsp:sp modelId="{D9638C3C-7AC3-4B88-98BD-9C2E72418B94}">
      <dsp:nvSpPr>
        <dsp:cNvPr id="0" name=""/>
        <dsp:cNvSpPr/>
      </dsp:nvSpPr>
      <dsp:spPr>
        <a:xfrm>
          <a:off x="4348774" y="121378"/>
          <a:ext cx="1905967" cy="492996"/>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fr-FR" sz="1400" b="1" u="none" kern="1200" dirty="0">
              <a:solidFill>
                <a:schemeClr val="tx1"/>
              </a:solidFill>
              <a:latin typeface="Arial" panose="020B0604020202020204" pitchFamily="34" charset="0"/>
              <a:cs typeface="Arial" panose="020B0604020202020204" pitchFamily="34" charset="0"/>
            </a:rPr>
            <a:t>sciences humaines et sociales</a:t>
          </a:r>
          <a:endParaRPr lang="fr-FR" sz="1400" b="1" u="none" kern="1200" dirty="0"/>
        </a:p>
      </dsp:txBody>
      <dsp:txXfrm>
        <a:off x="4348774" y="121378"/>
        <a:ext cx="1905967" cy="492996"/>
      </dsp:txXfrm>
    </dsp:sp>
    <dsp:sp modelId="{601EAE1D-A86E-4DA0-80B2-EDB5768C6C99}">
      <dsp:nvSpPr>
        <dsp:cNvPr id="0" name=""/>
        <dsp:cNvSpPr/>
      </dsp:nvSpPr>
      <dsp:spPr>
        <a:xfrm>
          <a:off x="4348774" y="614374"/>
          <a:ext cx="1905967" cy="2523469"/>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fr-FR" sz="1400" kern="1200" dirty="0">
              <a:solidFill>
                <a:schemeClr val="tx1"/>
              </a:solidFill>
              <a:latin typeface="Arial" panose="020B0604020202020204" pitchFamily="34" charset="0"/>
              <a:cs typeface="Arial" panose="020B0604020202020204" pitchFamily="34" charset="0"/>
            </a:rPr>
            <a:t>Licence en histoire de l’art et archéologie</a:t>
          </a:r>
          <a:endParaRPr lang="fr-FR" sz="1400" kern="1200" dirty="0"/>
        </a:p>
        <a:p>
          <a:pPr marL="114300" lvl="1" indent="-114300" algn="l" defTabSz="622300">
            <a:lnSpc>
              <a:spcPct val="90000"/>
            </a:lnSpc>
            <a:spcBef>
              <a:spcPct val="0"/>
            </a:spcBef>
            <a:spcAft>
              <a:spcPct val="15000"/>
            </a:spcAft>
            <a:buChar char="•"/>
          </a:pPr>
          <a:r>
            <a:rPr lang="fr-FR" sz="1400" kern="1200">
              <a:solidFill>
                <a:schemeClr val="tx1"/>
              </a:solidFill>
              <a:latin typeface="Arial" panose="020B0604020202020204" pitchFamily="34" charset="0"/>
              <a:cs typeface="Arial" panose="020B0604020202020204" pitchFamily="34" charset="0"/>
            </a:rPr>
            <a:t>Licence en information-communication</a:t>
          </a:r>
          <a:endParaRPr lang="fr-FR" sz="1400" kern="1200" dirty="0">
            <a:solidFill>
              <a:schemeClr val="tx1"/>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Licence de sociologie</a:t>
          </a:r>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a:t>
          </a:r>
        </a:p>
      </dsp:txBody>
      <dsp:txXfrm>
        <a:off x="4348774" y="614374"/>
        <a:ext cx="1905967" cy="2523469"/>
      </dsp:txXfrm>
    </dsp:sp>
    <dsp:sp modelId="{AD06DD11-EBAE-4DA4-97C6-95149C6243FE}">
      <dsp:nvSpPr>
        <dsp:cNvPr id="0" name=""/>
        <dsp:cNvSpPr/>
      </dsp:nvSpPr>
      <dsp:spPr>
        <a:xfrm>
          <a:off x="6521577" y="121378"/>
          <a:ext cx="1905967" cy="492996"/>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fr-FR" sz="1400" b="1" u="none" kern="1200" dirty="0">
              <a:solidFill>
                <a:schemeClr val="tx1"/>
              </a:solidFill>
              <a:latin typeface="Arial" panose="020B0604020202020204" pitchFamily="34" charset="0"/>
              <a:cs typeface="Arial" panose="020B0604020202020204" pitchFamily="34" charset="0"/>
            </a:rPr>
            <a:t>sciences, technologies, santé</a:t>
          </a:r>
          <a:endParaRPr lang="fr-FR" sz="1400" b="1" u="none" kern="1200" dirty="0">
            <a:solidFill>
              <a:schemeClr val="tx1"/>
            </a:solidFill>
          </a:endParaRPr>
        </a:p>
      </dsp:txBody>
      <dsp:txXfrm>
        <a:off x="6521577" y="121378"/>
        <a:ext cx="1905967" cy="492996"/>
      </dsp:txXfrm>
    </dsp:sp>
    <dsp:sp modelId="{7FB5CBCE-53A2-47E2-810E-99B0539DB7D1}">
      <dsp:nvSpPr>
        <dsp:cNvPr id="0" name=""/>
        <dsp:cNvSpPr/>
      </dsp:nvSpPr>
      <dsp:spPr>
        <a:xfrm>
          <a:off x="6521577" y="614374"/>
          <a:ext cx="1905967" cy="2523469"/>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fr-FR" sz="1400" kern="1200" dirty="0">
              <a:solidFill>
                <a:schemeClr val="tx1"/>
              </a:solidFill>
              <a:latin typeface="Arial" panose="020B0604020202020204" pitchFamily="34" charset="0"/>
              <a:cs typeface="Arial" panose="020B0604020202020204" pitchFamily="34" charset="0"/>
            </a:rPr>
            <a:t>Licence de mécanique</a:t>
          </a:r>
          <a:endParaRPr lang="fr-FR" sz="1400" kern="1200" dirty="0"/>
        </a:p>
        <a:p>
          <a:pPr marL="114300" lvl="1" indent="-114300" algn="l" defTabSz="622300">
            <a:lnSpc>
              <a:spcPct val="90000"/>
            </a:lnSpc>
            <a:spcBef>
              <a:spcPct val="0"/>
            </a:spcBef>
            <a:spcAft>
              <a:spcPct val="15000"/>
            </a:spcAft>
            <a:buChar char="•"/>
          </a:pPr>
          <a:r>
            <a:rPr lang="fr-FR" sz="1400" kern="1200" dirty="0">
              <a:solidFill>
                <a:schemeClr val="tx1"/>
              </a:solidFill>
              <a:latin typeface="Arial" panose="020B0604020202020204" pitchFamily="34" charset="0"/>
              <a:cs typeface="Arial" panose="020B0604020202020204" pitchFamily="34" charset="0"/>
            </a:rPr>
            <a:t>Licence d'informatique</a:t>
          </a:r>
        </a:p>
        <a:p>
          <a:pPr marL="114300" lvl="1" indent="-114300" algn="l" defTabSz="622300">
            <a:lnSpc>
              <a:spcPct val="90000"/>
            </a:lnSpc>
            <a:spcBef>
              <a:spcPct val="0"/>
            </a:spcBef>
            <a:spcAft>
              <a:spcPct val="15000"/>
            </a:spcAft>
            <a:buChar char="•"/>
          </a:pPr>
          <a:r>
            <a:rPr lang="fr-FR" sz="1400" kern="1200" dirty="0">
              <a:solidFill>
                <a:srgbClr val="FF0000"/>
              </a:solidFill>
              <a:latin typeface="Arial" panose="020B0604020202020204" pitchFamily="34" charset="0"/>
              <a:cs typeface="Arial" panose="020B0604020202020204" pitchFamily="34" charset="0"/>
            </a:rPr>
            <a:t>Licence de sciences pour l'ingénieur</a:t>
          </a:r>
        </a:p>
        <a:p>
          <a:pPr marL="228600" lvl="2" indent="-114300" algn="l" defTabSz="622300">
            <a:lnSpc>
              <a:spcPct val="90000"/>
            </a:lnSpc>
            <a:spcBef>
              <a:spcPct val="0"/>
            </a:spcBef>
            <a:spcAft>
              <a:spcPct val="15000"/>
            </a:spcAft>
            <a:buFont typeface="Wingdings" panose="05000000000000000000" pitchFamily="2" charset="2"/>
            <a:buChar char="Ø"/>
          </a:pPr>
          <a:r>
            <a:rPr lang="fr-FR" sz="1400" b="0" kern="1200" dirty="0">
              <a:solidFill>
                <a:srgbClr val="FF0000"/>
              </a:solidFill>
            </a:rPr>
            <a:t>Parcours Sciences pour l'Ingénieur</a:t>
          </a:r>
          <a:endParaRPr lang="fr-FR" sz="1400" b="0" kern="1200" dirty="0">
            <a:solidFill>
              <a:srgbClr val="FF0000"/>
            </a:solidFill>
            <a:latin typeface="Arial" panose="020B0604020202020204" pitchFamily="34" charset="0"/>
            <a:cs typeface="Arial" panose="020B0604020202020204" pitchFamily="34" charset="0"/>
          </a:endParaRPr>
        </a:p>
        <a:p>
          <a:pPr marL="228600" lvl="2" indent="-114300" algn="l" defTabSz="622300">
            <a:lnSpc>
              <a:spcPct val="90000"/>
            </a:lnSpc>
            <a:spcBef>
              <a:spcPct val="0"/>
            </a:spcBef>
            <a:spcAft>
              <a:spcPct val="15000"/>
            </a:spcAft>
            <a:buFont typeface="Wingdings" panose="05000000000000000000" pitchFamily="2" charset="2"/>
            <a:buChar char="Ø"/>
          </a:pPr>
          <a:r>
            <a:rPr lang="fr-FR" sz="1400" b="0" kern="1200" dirty="0">
              <a:solidFill>
                <a:srgbClr val="FF0000"/>
              </a:solidFill>
            </a:rPr>
            <a:t> Parcours Mécanique et Matériaux</a:t>
          </a:r>
          <a:r>
            <a:rPr lang="fr-FR" sz="1400" b="1" kern="1200" dirty="0"/>
            <a:t>	</a:t>
          </a:r>
          <a:endParaRPr lang="fr-FR" sz="1400" b="1" kern="1200" dirty="0">
            <a:solidFill>
              <a:schemeClr val="tx1"/>
            </a:solidFill>
            <a:latin typeface="Arial" panose="020B0604020202020204" pitchFamily="34" charset="0"/>
            <a:cs typeface="Arial" panose="020B0604020202020204" pitchFamily="34" charset="0"/>
          </a:endParaRPr>
        </a:p>
      </dsp:txBody>
      <dsp:txXfrm>
        <a:off x="6521577" y="614374"/>
        <a:ext cx="1905967" cy="252346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C9F4E8-9C4A-D549-924C-E0E21B315244}" type="datetimeFigureOut">
              <a:rPr lang="fr-FR" smtClean="0"/>
              <a:t>21/01/2022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ADAC195-A00C-E34F-8EF0-B9F6F5884D98}" type="slidenum">
              <a:rPr lang="fr-FR" smtClean="0"/>
              <a:t>‹N°›</a:t>
            </a:fld>
            <a:endParaRPr lang="fr-FR"/>
          </a:p>
        </p:txBody>
      </p:sp>
    </p:spTree>
    <p:extLst>
      <p:ext uri="{BB962C8B-B14F-4D97-AF65-F5344CB8AC3E}">
        <p14:creationId xmlns:p14="http://schemas.microsoft.com/office/powerpoint/2010/main" val="23449117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D6B792-30E5-3541-A3FD-C44118F2FC34}" type="datetimeFigureOut">
              <a:rPr lang="fr-FR" smtClean="0"/>
              <a:t>21/01/2022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4D8ADD-354C-D64A-A4E7-FFAA5B112A32}" type="slidenum">
              <a:rPr lang="fr-FR" smtClean="0"/>
              <a:t>‹N°›</a:t>
            </a:fld>
            <a:endParaRPr lang="fr-FR"/>
          </a:p>
        </p:txBody>
      </p:sp>
    </p:spTree>
    <p:extLst>
      <p:ext uri="{BB962C8B-B14F-4D97-AF65-F5344CB8AC3E}">
        <p14:creationId xmlns:p14="http://schemas.microsoft.com/office/powerpoint/2010/main" val="240858680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dirty="0">
                <a:effectLst/>
                <a:latin typeface="Arial" panose="020B0604020202020204" pitchFamily="34" charset="0"/>
                <a:ea typeface="Calibri" panose="020F0502020204030204" pitchFamily="34" charset="0"/>
                <a:cs typeface="Arial" panose="020B0604020202020204" pitchFamily="34" charset="0"/>
              </a:rPr>
              <a:t>Réponses aux questions :</a:t>
            </a:r>
          </a:p>
          <a:p>
            <a:endParaRPr lang="fr-FR" sz="900" dirty="0">
              <a:effectLst/>
              <a:latin typeface="Arial" panose="020B0604020202020204" pitchFamily="34" charset="0"/>
              <a:ea typeface="Calibri" panose="020F0502020204030204" pitchFamily="34" charset="0"/>
              <a:cs typeface="Arial" panose="020B0604020202020204" pitchFamily="34" charset="0"/>
            </a:endParaRPr>
          </a:p>
          <a:p>
            <a:r>
              <a:rPr lang="fr-FR" sz="900" dirty="0">
                <a:effectLst/>
                <a:latin typeface="Arial" panose="020B0604020202020204" pitchFamily="34" charset="0"/>
                <a:ea typeface="Calibri" panose="020F0502020204030204" pitchFamily="34" charset="0"/>
                <a:cs typeface="Arial" panose="020B0604020202020204" pitchFamily="34" charset="0"/>
              </a:rPr>
              <a:t>6/ Le BUT – Bachelor Universitaire Technologique se prépare en 2 ans</a:t>
            </a:r>
          </a:p>
          <a:p>
            <a:r>
              <a:rPr lang="fr-FR" sz="900" b="1" dirty="0">
                <a:effectLst/>
                <a:latin typeface="Arial" panose="020B0604020202020204" pitchFamily="34" charset="0"/>
                <a:ea typeface="Calibri" panose="020F0502020204030204" pitchFamily="34" charset="0"/>
                <a:cs typeface="Arial" panose="020B0604020202020204" pitchFamily="34" charset="0"/>
              </a:rPr>
              <a:t>FAUX </a:t>
            </a:r>
            <a:r>
              <a:rPr lang="fr-FR" sz="900" b="0" dirty="0">
                <a:effectLst/>
                <a:latin typeface="Arial" panose="020B0604020202020204" pitchFamily="34" charset="0"/>
                <a:ea typeface="Calibri" panose="020F0502020204030204" pitchFamily="34" charset="0"/>
                <a:cs typeface="Arial" panose="020B0604020202020204" pitchFamily="34" charset="0"/>
              </a:rPr>
              <a:t>: le BUT se prépare en 3 ans ; il remplace le parcours « DUT + licence professionnelle ».</a:t>
            </a:r>
          </a:p>
          <a:p>
            <a:endParaRPr lang="fr-FR" sz="900" dirty="0">
              <a:effectLst/>
              <a:latin typeface="Arial" panose="020B0604020202020204" pitchFamily="34" charset="0"/>
              <a:ea typeface="Calibri" panose="020F0502020204030204" pitchFamily="34" charset="0"/>
              <a:cs typeface="Arial" panose="020B0604020202020204" pitchFamily="34" charset="0"/>
            </a:endParaRPr>
          </a:p>
          <a:p>
            <a:r>
              <a:rPr lang="fr-FR" sz="900" dirty="0">
                <a:effectLst/>
                <a:latin typeface="Arial" panose="020B0604020202020204" pitchFamily="34" charset="0"/>
                <a:ea typeface="Calibri" panose="020F0502020204030204" pitchFamily="34" charset="0"/>
                <a:cs typeface="Arial" panose="020B0604020202020204" pitchFamily="34" charset="0"/>
              </a:rPr>
              <a:t>7/ Après le bac, je peux choisir autre chose qu’une licence à l’université</a:t>
            </a:r>
          </a:p>
          <a:p>
            <a:r>
              <a:rPr lang="fr-FR" sz="900" b="1" dirty="0">
                <a:effectLst/>
                <a:latin typeface="Arial" panose="020B0604020202020204" pitchFamily="34" charset="0"/>
                <a:ea typeface="Calibri" panose="020F0502020204030204" pitchFamily="34" charset="0"/>
                <a:cs typeface="Arial" panose="020B0604020202020204" pitchFamily="34" charset="0"/>
              </a:rPr>
              <a:t>VRAI </a:t>
            </a:r>
            <a:r>
              <a:rPr lang="fr-FR" sz="900" b="0" dirty="0">
                <a:effectLst/>
                <a:latin typeface="Arial" panose="020B0604020202020204" pitchFamily="34" charset="0"/>
                <a:ea typeface="Calibri" panose="020F0502020204030204" pitchFamily="34" charset="0"/>
                <a:cs typeface="Arial" panose="020B0604020202020204" pitchFamily="34" charset="0"/>
              </a:rPr>
              <a:t>: un BUT qui se prépare en 3 ans ou un DEUST qui se prépare en 2 ans.</a:t>
            </a:r>
          </a:p>
          <a:p>
            <a:endParaRPr lang="fr-FR" sz="900" b="0" dirty="0">
              <a:effectLst/>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8/ </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On peut obtenir le titre d’ingénieur à l’université</a:t>
            </a:r>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VRAI</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le titre d’ingénieur est protégé par un label que plus de 200 écoles sont habilitées à fournir à leurs étudiants. Certaines formations universitaires permettent d’obtenir le titre d’ingénieur car les universités ont contracté un partenariat avec des écoles.</a:t>
            </a:r>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RÉFÉRENCE</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https://www.onisep.fr/Choisir-mes-etudes/Apres-le-bac/Conseils-et-strategies-d-etudes/Quelle-reconnaissance-pour-les-diplomes-du-superieur/Le-titre-d-ingenieur</a:t>
            </a:r>
            <a:endParaRPr lang="fr-FR" sz="900" dirty="0">
              <a:solidFill>
                <a:schemeClr val="tx1"/>
              </a:solidFill>
              <a:latin typeface="Arial" panose="020B0604020202020204" pitchFamily="34" charset="0"/>
              <a:cs typeface="Arial" panose="020B0604020202020204" pitchFamily="34" charset="0"/>
            </a:endParaRPr>
          </a:p>
          <a:p>
            <a:endParaRPr lang="fr-FR" sz="900" dirty="0">
              <a:effectLst/>
              <a:latin typeface="Arial" panose="020B0604020202020204" pitchFamily="34" charset="0"/>
              <a:ea typeface="Calibri" panose="020F0502020204030204" pitchFamily="34" charset="0"/>
              <a:cs typeface="Arial" panose="020B0604020202020204" pitchFamily="34" charset="0"/>
            </a:endParaRPr>
          </a:p>
          <a:p>
            <a:r>
              <a:rPr lang="fr-FR" sz="900" dirty="0">
                <a:effectLst/>
                <a:latin typeface="Arial" panose="020B0604020202020204" pitchFamily="34" charset="0"/>
                <a:ea typeface="Calibri" panose="020F0502020204030204" pitchFamily="34" charset="0"/>
                <a:cs typeface="Arial" panose="020B0604020202020204" pitchFamily="34" charset="0"/>
              </a:rPr>
              <a:t>10/ Rentrer à l’université m’engage à suivre des études longues</a:t>
            </a:r>
          </a:p>
          <a:p>
            <a:r>
              <a:rPr lang="fr-FR" sz="900" b="1" dirty="0">
                <a:effectLst/>
                <a:latin typeface="Arial" panose="020B0604020202020204" pitchFamily="34" charset="0"/>
                <a:ea typeface="Calibri" panose="020F0502020204030204" pitchFamily="34" charset="0"/>
                <a:cs typeface="Arial" panose="020B0604020202020204" pitchFamily="34" charset="0"/>
              </a:rPr>
              <a:t>FAUX </a:t>
            </a:r>
            <a:r>
              <a:rPr lang="fr-FR" sz="900" b="0" dirty="0">
                <a:effectLst/>
                <a:latin typeface="Arial" panose="020B0604020202020204" pitchFamily="34" charset="0"/>
                <a:ea typeface="Calibri" panose="020F0502020204030204" pitchFamily="34" charset="0"/>
                <a:cs typeface="Arial" panose="020B0604020202020204" pitchFamily="34" charset="0"/>
              </a:rPr>
              <a:t>: il est possible de s’arrêter après chaque diplôme, après 2 ans avec un DEUST ou après 3 ans avec une licence ou un BUT.</a:t>
            </a:r>
          </a:p>
          <a:p>
            <a:endParaRPr lang="fr-FR" sz="900" dirty="0">
              <a:effectLst/>
              <a:latin typeface="Arial" panose="020B0604020202020204" pitchFamily="34" charset="0"/>
              <a:ea typeface="Calibri" panose="020F0502020204030204" pitchFamily="34" charset="0"/>
              <a:cs typeface="Arial" panose="020B0604020202020204" pitchFamily="34" charset="0"/>
            </a:endParaRPr>
          </a:p>
          <a:p>
            <a:r>
              <a:rPr lang="fr-FR" sz="900" dirty="0">
                <a:effectLst/>
                <a:latin typeface="Arial" panose="020B0604020202020204" pitchFamily="34" charset="0"/>
                <a:ea typeface="Calibri" panose="020F0502020204030204" pitchFamily="34" charset="0"/>
                <a:cs typeface="Arial" panose="020B0604020202020204" pitchFamily="34" charset="0"/>
              </a:rPr>
              <a:t>11/ A l’université, il existe des passerelles vers d’autres diplômes</a:t>
            </a:r>
          </a:p>
          <a:p>
            <a:r>
              <a:rPr lang="fr-FR" sz="900" b="1" dirty="0">
                <a:effectLst/>
                <a:latin typeface="Arial" panose="020B0604020202020204" pitchFamily="34" charset="0"/>
                <a:ea typeface="Calibri" panose="020F0502020204030204" pitchFamily="34" charset="0"/>
                <a:cs typeface="Arial" panose="020B0604020202020204" pitchFamily="34" charset="0"/>
              </a:rPr>
              <a:t>VRAI</a:t>
            </a:r>
            <a:r>
              <a:rPr lang="fr-FR" sz="900" b="0" dirty="0">
                <a:effectLst/>
                <a:latin typeface="Arial" panose="020B0604020202020204" pitchFamily="34" charset="0"/>
                <a:ea typeface="Calibri" panose="020F0502020204030204" pitchFamily="34" charset="0"/>
                <a:cs typeface="Arial" panose="020B0604020202020204" pitchFamily="34" charset="0"/>
              </a:rPr>
              <a:t> : vers les écoles d’ingénieurs, les écoles de médecine, etc.</a:t>
            </a:r>
          </a:p>
          <a:p>
            <a:endParaRPr lang="fr-FR" sz="900"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2</a:t>
            </a:fld>
            <a:endParaRPr lang="fr-FR"/>
          </a:p>
        </p:txBody>
      </p:sp>
    </p:spTree>
    <p:extLst>
      <p:ext uri="{BB962C8B-B14F-4D97-AF65-F5344CB8AC3E}">
        <p14:creationId xmlns:p14="http://schemas.microsoft.com/office/powerpoint/2010/main" val="1767531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3/ </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La licence de droit est identique dans toutes les universités</a:t>
            </a:r>
          </a:p>
          <a:p>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FAUX</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chaque licence de droit (ou autre) est différente d’une université à l’autre, dans son titre mais également dans son contenu. Il faut bien se renseigner avant de choisir.</a:t>
            </a:r>
            <a:endParaRPr lang="fr-FR" sz="900">
              <a:solidFill>
                <a:schemeClr val="tx1"/>
              </a:solidFill>
              <a:latin typeface="Arial" panose="020B0604020202020204" pitchFamily="34" charset="0"/>
              <a:ea typeface="Calibri" panose="020F0502020204030204" pitchFamily="34" charset="0"/>
              <a:cs typeface="Arial" panose="020B0604020202020204" pitchFamily="34" charset="0"/>
            </a:endParaRPr>
          </a:p>
          <a:p>
            <a:pPr lvl="0"/>
            <a:r>
              <a:rPr lang="fr-FR" sz="900" b="1" dirty="0">
                <a:solidFill>
                  <a:schemeClr val="tx1"/>
                </a:solidFill>
                <a:latin typeface="Arial"/>
                <a:cs typeface="Arial"/>
              </a:rPr>
              <a:t>Par exemple</a:t>
            </a:r>
            <a:r>
              <a:rPr lang="fr-FR" sz="900" b="0" dirty="0">
                <a:solidFill>
                  <a:schemeClr val="tx1"/>
                </a:solidFill>
                <a:latin typeface="Arial"/>
                <a:cs typeface="Arial"/>
              </a:rPr>
              <a:t>, dans le domaine « </a:t>
            </a:r>
            <a:r>
              <a:rPr lang="fr-FR" b="0" u="none" dirty="0">
                <a:solidFill>
                  <a:schemeClr val="tx1"/>
                </a:solidFill>
                <a:latin typeface="Arial"/>
                <a:cs typeface="Arial"/>
              </a:rPr>
              <a:t>sciences, technologies, santé » et la mention « </a:t>
            </a:r>
            <a:r>
              <a:rPr lang="fr-FR" b="0" dirty="0">
                <a:solidFill>
                  <a:srgbClr val="FF0000"/>
                </a:solidFill>
                <a:latin typeface="Arial"/>
                <a:cs typeface="Arial"/>
              </a:rPr>
              <a:t>Licence de sciences pour l'ingénieur », on trouve notamment les parcours « </a:t>
            </a:r>
            <a:r>
              <a:rPr lang="fr-FR" b="0" dirty="0">
                <a:solidFill>
                  <a:srgbClr val="FF0000"/>
                </a:solidFill>
              </a:rPr>
              <a:t>Parcours Sciences pour l'Ingénieur » et « Parcours Mécanique et Matériaux » (texte rouge)</a:t>
            </a:r>
            <a:endParaRPr lang="fr-FR" b="0" dirty="0">
              <a:solidFill>
                <a:schemeClr val="tx1"/>
              </a:solidFill>
              <a:latin typeface="Arial" panose="020B0604020202020204" pitchFamily="34" charset="0"/>
              <a:cs typeface="Arial" panose="020B0604020202020204" pitchFamily="34" charset="0"/>
            </a:endParaRPr>
          </a:p>
          <a:p>
            <a:endParaRPr lang="fr-FR" sz="900" b="1" dirty="0">
              <a:solidFill>
                <a:schemeClr val="tx1"/>
              </a:solidFill>
              <a:latin typeface="Arial" panose="020B0604020202020204" pitchFamily="34" charset="0"/>
              <a:cs typeface="Arial" panose="020B0604020202020204" pitchFamily="34" charset="0"/>
            </a:endParaRPr>
          </a:p>
          <a:p>
            <a:r>
              <a:rPr lang="fr-FR" sz="900" b="1" dirty="0">
                <a:solidFill>
                  <a:schemeClr val="tx1"/>
                </a:solidFill>
                <a:latin typeface="Arial" panose="020B0604020202020204" pitchFamily="34" charset="0"/>
                <a:cs typeface="Arial" panose="020B0604020202020204" pitchFamily="34" charset="0"/>
              </a:rPr>
              <a:t>Infos +</a:t>
            </a:r>
          </a:p>
          <a:p>
            <a:r>
              <a:rPr lang="fr-FR" sz="900" dirty="0">
                <a:solidFill>
                  <a:schemeClr val="tx1"/>
                </a:solidFill>
                <a:latin typeface="Arial" panose="020B0604020202020204" pitchFamily="34" charset="0"/>
                <a:cs typeface="Arial" panose="020B0604020202020204" pitchFamily="34" charset="0"/>
              </a:rPr>
              <a:t>Depuis la réforme LMD, les licences sont classées en domaines &gt; mentions &gt; parcours. Les domaines et mentions sont réglementées au niveau national : il existe 4 domaines dans lesquels se répartissent 45 mentions. Puis chaque université propose les parcours (spécialités) qu’elle souhaite.</a:t>
            </a:r>
          </a:p>
          <a:p>
            <a:endParaRPr lang="fr-FR" sz="900" dirty="0">
              <a:solidFill>
                <a:schemeClr val="tx1"/>
              </a:solidFill>
              <a:latin typeface="Arial" panose="020B0604020202020204" pitchFamily="34" charset="0"/>
              <a:cs typeface="Arial" panose="020B0604020202020204" pitchFamily="34" charset="0"/>
            </a:endParaRPr>
          </a:p>
          <a:p>
            <a:r>
              <a:rPr lang="fr-FR" sz="900" u="sng" dirty="0">
                <a:solidFill>
                  <a:schemeClr val="tx1"/>
                </a:solidFill>
                <a:latin typeface="Arial" panose="020B0604020202020204" pitchFamily="34" charset="0"/>
                <a:cs typeface="Arial" panose="020B0604020202020204" pitchFamily="34" charset="0"/>
              </a:rPr>
              <a:t>Mentions de licences en arts, lettres, langues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d'arts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d'arts plastiques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d'arts du spectacle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langues étrangères appliquées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langues, littératures et civilisations étrangères et régionales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lettres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lettres, langues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musicologie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du langage</a:t>
            </a:r>
          </a:p>
          <a:p>
            <a:endParaRPr lang="fr-FR" sz="900" dirty="0">
              <a:solidFill>
                <a:schemeClr val="tx1"/>
              </a:solidFill>
              <a:latin typeface="Arial" panose="020B0604020202020204" pitchFamily="34" charset="0"/>
              <a:cs typeface="Arial" panose="020B0604020202020204" pitchFamily="34" charset="0"/>
            </a:endParaRPr>
          </a:p>
          <a:p>
            <a:r>
              <a:rPr lang="fr-FR" sz="900" u="sng" dirty="0">
                <a:solidFill>
                  <a:schemeClr val="tx1"/>
                </a:solidFill>
                <a:latin typeface="Arial" panose="020B0604020202020204" pitchFamily="34" charset="0"/>
                <a:cs typeface="Arial" panose="020B0604020202020204" pitchFamily="34" charset="0"/>
              </a:rPr>
              <a:t>Mentions de licences en droit, économie, gestion</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d'administration publique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d'administration économique et sociale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droit</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d’économie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d'économie et gestion</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gestion</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 politique</a:t>
            </a:r>
          </a:p>
          <a:p>
            <a:endParaRPr lang="fr-FR" sz="900" dirty="0">
              <a:solidFill>
                <a:schemeClr val="tx1"/>
              </a:solidFill>
              <a:latin typeface="Arial" panose="020B0604020202020204" pitchFamily="34" charset="0"/>
              <a:cs typeface="Arial" panose="020B0604020202020204" pitchFamily="34" charset="0"/>
            </a:endParaRPr>
          </a:p>
          <a:p>
            <a:r>
              <a:rPr lang="fr-FR" sz="900" u="sng" dirty="0">
                <a:solidFill>
                  <a:schemeClr val="tx1"/>
                </a:solidFill>
                <a:latin typeface="Arial" panose="020B0604020202020204" pitchFamily="34" charset="0"/>
                <a:cs typeface="Arial" panose="020B0604020202020204" pitchFamily="34" charset="0"/>
              </a:rPr>
              <a:t>Mentions de licences en sciences humaines et sociales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géographie et aménagement</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d'histoire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en histoire de l’art et archéologie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d'humanités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en information-communication</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philosophie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psychologie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sociologie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en sciences de l’éducation</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de l'homme, anthropologie, ethnologie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sociales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théologie </a:t>
            </a:r>
          </a:p>
          <a:p>
            <a:pPr marL="0" indent="0">
              <a:buFont typeface="Arial" panose="020B0604020202020204" pitchFamily="34" charset="0"/>
              <a:buNone/>
            </a:pPr>
            <a:endParaRPr lang="fr-FR" sz="900" dirty="0">
              <a:solidFill>
                <a:schemeClr val="tx1"/>
              </a:solidFill>
              <a:latin typeface="Arial" panose="020B0604020202020204" pitchFamily="34" charset="0"/>
              <a:cs typeface="Arial" panose="020B0604020202020204" pitchFamily="34" charset="0"/>
            </a:endParaRPr>
          </a:p>
          <a:p>
            <a:r>
              <a:rPr lang="fr-FR" sz="900" u="sng" dirty="0">
                <a:solidFill>
                  <a:schemeClr val="tx1"/>
                </a:solidFill>
                <a:latin typeface="Arial" panose="020B0604020202020204" pitchFamily="34" charset="0"/>
                <a:cs typeface="Arial" panose="020B0604020202020204" pitchFamily="34" charset="0"/>
              </a:rPr>
              <a:t>Mentions de licences en sciences, technologies, santé</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chimie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en électronique, énergie électrique, automatique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génie civil</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d'informatique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mathématiques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en mathématiques et informatique appliquées aux sciences humaines et sociales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mécanique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physique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physique, chimie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de la Terre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de la vie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de la vie et de la Terre</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et techniques des activités physiques et sportives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et technologies</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pour la santé</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pour l'ingénieur</a:t>
            </a:r>
          </a:p>
          <a:p>
            <a:pPr marL="171450" indent="-171450">
              <a:buFont typeface="Arial" panose="020B0604020202020204" pitchFamily="34" charset="0"/>
              <a:buChar char="•"/>
            </a:pPr>
            <a:r>
              <a:rPr lang="fr-FR" sz="900" dirty="0">
                <a:solidFill>
                  <a:schemeClr val="tx1"/>
                </a:solidFill>
                <a:latin typeface="Arial" panose="020B0604020202020204" pitchFamily="34" charset="0"/>
                <a:cs typeface="Arial" panose="020B0604020202020204" pitchFamily="34" charset="0"/>
              </a:rPr>
              <a:t>Licence de sciences sanitaires et sociales</a:t>
            </a: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3</a:t>
            </a:fld>
            <a:endParaRPr lang="fr-FR"/>
          </a:p>
        </p:txBody>
      </p:sp>
    </p:spTree>
    <p:extLst>
      <p:ext uri="{BB962C8B-B14F-4D97-AF65-F5344CB8AC3E}">
        <p14:creationId xmlns:p14="http://schemas.microsoft.com/office/powerpoint/2010/main" val="831697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9/ </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On peut préparer jusqu’à 3 licences en même temps.</a:t>
            </a:r>
          </a:p>
          <a:p>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FAUX</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il est possible de préparer un double-cursus en licence, par exemple Mathématiques/Informatique ; Science/Droit ; Droit/Économie…</a:t>
            </a: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4</a:t>
            </a:fld>
            <a:endParaRPr lang="fr-FR"/>
          </a:p>
        </p:txBody>
      </p:sp>
    </p:spTree>
    <p:extLst>
      <p:ext uri="{BB962C8B-B14F-4D97-AF65-F5344CB8AC3E}">
        <p14:creationId xmlns:p14="http://schemas.microsoft.com/office/powerpoint/2010/main" val="1378271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5/ </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L’université propose des formations en apprentissage</a:t>
            </a:r>
            <a:endParaRPr lang="fr-FR" sz="900" dirty="0">
              <a:solidFill>
                <a:schemeClr val="tx1"/>
              </a:solidFill>
              <a:latin typeface="Arial" panose="020B0604020202020204" pitchFamily="34" charset="0"/>
              <a:cs typeface="Arial" panose="020B0604020202020204" pitchFamily="34" charset="0"/>
            </a:endParaRPr>
          </a:p>
          <a:p>
            <a:endParaRPr lang="fr-FR" sz="900" b="1" dirty="0">
              <a:solidFill>
                <a:schemeClr val="tx1"/>
              </a:solidFill>
              <a:latin typeface="Arial" panose="020B0604020202020204" pitchFamily="34" charset="0"/>
              <a:cs typeface="Arial" panose="020B0604020202020204" pitchFamily="34" charset="0"/>
            </a:endParaRPr>
          </a:p>
          <a:p>
            <a:r>
              <a:rPr lang="fr-FR" sz="900" b="1" dirty="0">
                <a:solidFill>
                  <a:schemeClr val="tx1"/>
                </a:solidFill>
                <a:latin typeface="Arial" panose="020B0604020202020204" pitchFamily="34" charset="0"/>
                <a:cs typeface="Arial" panose="020B0604020202020204" pitchFamily="34" charset="0"/>
              </a:rPr>
              <a:t>VRAI</a:t>
            </a:r>
            <a:r>
              <a:rPr lang="fr-FR" sz="900" dirty="0">
                <a:solidFill>
                  <a:schemeClr val="tx1"/>
                </a:solidFill>
                <a:latin typeface="Arial" panose="020B0604020202020204" pitchFamily="34" charset="0"/>
                <a:cs typeface="Arial" panose="020B0604020202020204" pitchFamily="34" charset="0"/>
              </a:rPr>
              <a:t> : les BUT, DEUST et </a:t>
            </a:r>
            <a:r>
              <a:rPr lang="fr-FR" sz="900">
                <a:solidFill>
                  <a:schemeClr val="tx1"/>
                </a:solidFill>
                <a:latin typeface="Arial" panose="020B0604020202020204" pitchFamily="34" charset="0"/>
                <a:cs typeface="Arial" panose="020B0604020202020204" pitchFamily="34" charset="0"/>
              </a:rPr>
              <a:t>licence professionnelles peuvent </a:t>
            </a:r>
            <a:r>
              <a:rPr lang="fr-FR" sz="900" dirty="0">
                <a:solidFill>
                  <a:schemeClr val="tx1"/>
                </a:solidFill>
                <a:latin typeface="Arial" panose="020B0604020202020204" pitchFamily="34" charset="0"/>
                <a:cs typeface="Arial" panose="020B0604020202020204" pitchFamily="34" charset="0"/>
              </a:rPr>
              <a:t>se faire en apprentissage, certaines licences générales aussi (rare).</a:t>
            </a:r>
            <a:br>
              <a:rPr lang="fr-FR" sz="900" dirty="0">
                <a:solidFill>
                  <a:schemeClr val="tx1"/>
                </a:solidFill>
                <a:latin typeface="Arial" panose="020B0604020202020204" pitchFamily="34" charset="0"/>
                <a:cs typeface="Arial" panose="020B0604020202020204" pitchFamily="34" charset="0"/>
              </a:rPr>
            </a:br>
            <a:endParaRPr lang="fr-FR" sz="900" dirty="0">
              <a:solidFill>
                <a:schemeClr val="tx1"/>
              </a:solidFill>
              <a:latin typeface="Arial" panose="020B060402020202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RÉFÉRENCE</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a:t>
            </a:r>
            <a:r>
              <a:rPr lang="fr-FR" sz="900" dirty="0">
                <a:solidFill>
                  <a:schemeClr val="tx1"/>
                </a:solidFill>
                <a:latin typeface="Arial" panose="020B0604020202020204" pitchFamily="34" charset="0"/>
                <a:cs typeface="Arial" panose="020B0604020202020204" pitchFamily="34" charset="0"/>
              </a:rPr>
              <a:t>https://www.onisep.fr/Choisir-mes-etudes/Apres-le-bac/Conseils-et-strategies-d-etudes/L-alternance-dans-l-enseignement-superieur/L-apprentissage-a-l-universite</a:t>
            </a: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5</a:t>
            </a:fld>
            <a:endParaRPr lang="fr-FR"/>
          </a:p>
        </p:txBody>
      </p:sp>
    </p:spTree>
    <p:extLst>
      <p:ext uri="{BB962C8B-B14F-4D97-AF65-F5344CB8AC3E}">
        <p14:creationId xmlns:p14="http://schemas.microsoft.com/office/powerpoint/2010/main" val="3859695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4/ </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Chaque année, je dois valider 60 points nommés « ECTS - </a:t>
            </a:r>
            <a:r>
              <a:rPr lang="fr-FR" sz="900" dirty="0" err="1">
                <a:solidFill>
                  <a:schemeClr val="tx1"/>
                </a:solidFill>
                <a:latin typeface="Arial" panose="020B0604020202020204" pitchFamily="34" charset="0"/>
                <a:ea typeface="Calibri" panose="020F0502020204030204" pitchFamily="34" charset="0"/>
                <a:cs typeface="Arial" panose="020B0604020202020204" pitchFamily="34" charset="0"/>
              </a:rPr>
              <a:t>European</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Crédits Transfer System » pour passer l’année suivante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VRAI et FAUX </a:t>
            </a:r>
            <a:r>
              <a:rPr lang="fr-FR" sz="900" b="0" dirty="0">
                <a:solidFill>
                  <a:schemeClr val="tx1"/>
                </a:solidFill>
                <a:latin typeface="Arial" panose="020B0604020202020204" pitchFamily="34" charset="0"/>
                <a:ea typeface="Calibri" panose="020F0502020204030204" pitchFamily="34" charset="0"/>
                <a:cs typeface="Arial" panose="020B0604020202020204" pitchFamily="34" charset="0"/>
              </a:rPr>
              <a:t>: pour être validée, il faut acquérir chaque année 60 ECTS. Pour cela, il faut obtenir 10/20 </a:t>
            </a:r>
            <a:r>
              <a:rPr lang="fr-FR" sz="900" b="0" dirty="0">
                <a:latin typeface="+mj-lt"/>
                <a:ea typeface="Calibri" panose="020F0502020204030204" pitchFamily="34" charset="0"/>
                <a:cs typeface="Times New Roman" panose="02020603050405020304" pitchFamily="18" charset="0"/>
              </a:rPr>
              <a:t>dans</a:t>
            </a:r>
            <a:r>
              <a:rPr lang="fr-FR" sz="900" b="0" dirty="0">
                <a:effectLst/>
                <a:latin typeface="+mj-lt"/>
                <a:ea typeface="Calibri" panose="020F0502020204030204" pitchFamily="34" charset="0"/>
                <a:cs typeface="Times New Roman" panose="02020603050405020304" pitchFamily="18" charset="0"/>
              </a:rPr>
              <a:t> chaque UE - unité d’enseignement = cours</a:t>
            </a:r>
            <a:r>
              <a:rPr lang="fr-FR" sz="9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 OU </a:t>
            </a:r>
            <a:r>
              <a:rPr lang="fr-FR" sz="900" b="0" dirty="0">
                <a:latin typeface="+mj-lt"/>
                <a:ea typeface="Calibri" panose="020F0502020204030204" pitchFamily="34" charset="0"/>
                <a:cs typeface="Times New Roman" panose="02020603050405020304" pitchFamily="18" charset="0"/>
              </a:rPr>
              <a:t>a</a:t>
            </a:r>
            <a:r>
              <a:rPr lang="fr-FR" sz="900" b="0" dirty="0">
                <a:effectLst/>
                <a:latin typeface="+mj-lt"/>
                <a:ea typeface="Calibri" panose="020F0502020204030204" pitchFamily="34" charset="0"/>
                <a:cs typeface="Times New Roman" panose="02020603050405020304" pitchFamily="18" charset="0"/>
              </a:rPr>
              <a:t>voir 10/20 dans un ensemble</a:t>
            </a:r>
            <a:r>
              <a:rPr lang="fr-FR" sz="900" b="0" dirty="0">
                <a:solidFill>
                  <a:schemeClr val="tx1"/>
                </a:solidFill>
                <a:latin typeface="Arial" panose="020B0604020202020204" pitchFamily="34" charset="0"/>
                <a:ea typeface="Calibri" panose="020F0502020204030204" pitchFamily="34" charset="0"/>
                <a:cs typeface="Arial" panose="020B0604020202020204" pitchFamily="34" charset="0"/>
              </a:rPr>
              <a:t> d’UE (</a:t>
            </a:r>
            <a:r>
              <a:rPr lang="fr-FR" sz="900" b="0" dirty="0">
                <a:latin typeface="+mj-lt"/>
                <a:ea typeface="Calibri" panose="020F0502020204030204" pitchFamily="34" charset="0"/>
                <a:cs typeface="Times New Roman" panose="02020603050405020304" pitchFamily="18" charset="0"/>
              </a:rPr>
              <a:t>système de compensation). L</a:t>
            </a:r>
            <a:r>
              <a:rPr lang="fr-FR" sz="900" b="0" dirty="0">
                <a:solidFill>
                  <a:schemeClr val="tx1"/>
                </a:solidFill>
                <a:latin typeface="Arial" panose="020B0604020202020204" pitchFamily="34" charset="0"/>
                <a:ea typeface="Calibri" panose="020F0502020204030204" pitchFamily="34" charset="0"/>
                <a:cs typeface="Arial" panose="020B0604020202020204" pitchFamily="34" charset="0"/>
              </a:rPr>
              <a:t>orsqu’il manque des points, certaines universités permettent le passage à l’année suivante en proposant de rattraper des points manquants (en repassant les UE qui ont obtenu des notes inférieures à 10/20).</a:t>
            </a:r>
            <a:endParaRPr lang="fr-FR" sz="900" b="0" dirty="0">
              <a:effectLst/>
              <a:latin typeface="+mj-lt"/>
              <a:ea typeface="Calibri" panose="020F0502020204030204" pitchFamily="34" charset="0"/>
              <a:cs typeface="Times New Roman" panose="02020603050405020304" pitchFamily="18" charset="0"/>
            </a:endParaRPr>
          </a:p>
          <a:p>
            <a:endParaRPr lang="fr-FR" sz="900" b="0"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RÉFÉRENCE</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https://www.onisep.fr/Choisir-mes-etudes/Apres-le-bac/Organisation-des-etudes-superieures/L-organisation-des-licences</a:t>
            </a:r>
          </a:p>
          <a:p>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Infos +</a:t>
            </a:r>
          </a:p>
          <a:p>
            <a:r>
              <a:rPr lang="fr-FR" sz="900" dirty="0">
                <a:solidFill>
                  <a:schemeClr val="tx1"/>
                </a:solidFill>
                <a:latin typeface="Arial" panose="020B0604020202020204" pitchFamily="34" charset="0"/>
                <a:cs typeface="Arial" panose="020B0604020202020204" pitchFamily="34" charset="0"/>
              </a:rPr>
              <a:t>Les ECTS sont délivrés par l’ensemble des établissements de l’enseignement supérieur.</a:t>
            </a:r>
            <a:br>
              <a:rPr lang="fr-FR" sz="900" dirty="0">
                <a:solidFill>
                  <a:schemeClr val="tx1"/>
                </a:solidFill>
                <a:latin typeface="Arial" panose="020B0604020202020204" pitchFamily="34" charset="0"/>
                <a:cs typeface="Arial" panose="020B0604020202020204" pitchFamily="34" charset="0"/>
              </a:rPr>
            </a:br>
            <a:r>
              <a:rPr lang="fr-FR" sz="900" dirty="0">
                <a:solidFill>
                  <a:schemeClr val="tx1"/>
                </a:solidFill>
                <a:latin typeface="Arial" panose="020B0604020202020204" pitchFamily="34" charset="0"/>
                <a:cs typeface="Arial" panose="020B0604020202020204" pitchFamily="34" charset="0"/>
              </a:rPr>
              <a:t>Les crédits validés sont définitivement acquis : en cas d’interruption d’une formation, les points sont conservés et permettront de reprendre la formation où elle s’était arrêtée ou de se réorienter.</a:t>
            </a: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6</a:t>
            </a:fld>
            <a:endParaRPr lang="fr-FR"/>
          </a:p>
        </p:txBody>
      </p:sp>
    </p:spTree>
    <p:extLst>
      <p:ext uri="{BB962C8B-B14F-4D97-AF65-F5344CB8AC3E}">
        <p14:creationId xmlns:p14="http://schemas.microsoft.com/office/powerpoint/2010/main" val="2791931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1/ </a:t>
            </a:r>
            <a:r>
              <a:rPr lang="fr-FR"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L’année de césure permet de faire une pause dans ses études pour développer d’autres compétences et connaissances à travers diverses expériences (job, service civique, stage…)</a:t>
            </a:r>
          </a:p>
          <a:p>
            <a:endParaRPr lang="fr-FR"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effectLst/>
                <a:latin typeface="Arial"/>
                <a:ea typeface="Calibri" panose="020F0502020204030204" pitchFamily="34" charset="0"/>
                <a:cs typeface="Arial"/>
              </a:rPr>
              <a:t>VRAI</a:t>
            </a:r>
            <a:r>
              <a:rPr lang="fr-FR" sz="900" dirty="0">
                <a:solidFill>
                  <a:schemeClr val="tx1"/>
                </a:solidFill>
                <a:effectLst/>
                <a:latin typeface="Arial"/>
                <a:ea typeface="Calibri" panose="020F0502020204030204" pitchFamily="34" charset="0"/>
                <a:cs typeface="Arial"/>
              </a:rPr>
              <a:t> : il est possible d’interrompre ses études pendant 6 mois à 1 an pour développer des compétences ou acquérir une expérience professionnelle qui sera profitable dans son cursus de formation ou son insertion professionnelle. Le jeune bénéficie toujours de son statut d’étudiant. Sa place lui est réservée pour son retour. La demande passe par la constitution d’un dossier. L'examen de la demande de césure est réalisée par une commission d'établissement qui évalue la qualité et la cohérence du projet. Si elle est accordée, une convention est conclue entre l'étudiant et l'établissement.</a:t>
            </a:r>
            <a:r>
              <a:rPr lang="fr-FR" sz="900" dirty="0">
                <a:latin typeface="Arial"/>
                <a:ea typeface="Calibri" panose="020F0502020204030204" pitchFamily="34" charset="0"/>
                <a:cs typeface="Arial"/>
              </a:rPr>
              <a:t> </a:t>
            </a:r>
            <a:r>
              <a:rPr lang="fr-FR" sz="900" dirty="0">
                <a:solidFill>
                  <a:schemeClr val="tx1"/>
                </a:solidFill>
                <a:latin typeface="Arial"/>
                <a:ea typeface="Calibri" panose="020F0502020204030204" pitchFamily="34" charset="0"/>
                <a:cs typeface="Arial"/>
              </a:rPr>
              <a:t>Peut être demandé dans Parcoursup</a:t>
            </a:r>
            <a:r>
              <a:rPr lang="fr-FR" sz="900" dirty="0">
                <a:latin typeface="Arial"/>
                <a:ea typeface="Calibri" panose="020F0502020204030204" pitchFamily="34" charset="0"/>
                <a:cs typeface="Arial"/>
              </a:rPr>
              <a:t>.</a:t>
            </a:r>
            <a:endParaRPr lang="fr-FR" sz="900" dirty="0">
              <a:solidFill>
                <a:schemeClr val="tx1"/>
              </a:solidFill>
              <a:latin typeface="Arial" panose="020B0604020202020204" pitchFamily="34" charset="0"/>
              <a:ea typeface="Calibri" panose="020F0502020204030204" pitchFamily="34" charset="0"/>
              <a:cs typeface="Arial" panose="020B0604020202020204" pitchFamily="34" charset="0"/>
            </a:endParaRPr>
          </a:p>
          <a:p>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RÉFÉRENCES</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a:t>
            </a:r>
          </a:p>
          <a:p>
            <a:pPr marL="171450" indent="-171450">
              <a:buFont typeface="Arial" panose="020B0604020202020204" pitchFamily="34" charset="0"/>
              <a:buChar char="•"/>
            </a:pPr>
            <a:r>
              <a:rPr lang="fr-FR"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https://www.onisep.fr/Cap-vers-l-emploi/Stages-en-entreprises/L-annee-de-cesure-un-passage-oblige</a:t>
            </a:r>
          </a:p>
          <a:p>
            <a:pPr marL="171450" indent="-171450">
              <a:buFont typeface="Arial" panose="020B0604020202020204" pitchFamily="34" charset="0"/>
              <a:buChar char="•"/>
            </a:pPr>
            <a:r>
              <a:rPr lang="fr-FR"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https://www.onisep.fr/Choisir-mes-etudes/Apres-le-bac/Principaux-domaines-d-etudes/Les-ecoles-de-commerce/L-annee-de-cesure-a-l-etranger</a:t>
            </a:r>
          </a:p>
          <a:p>
            <a:pPr marL="171450" indent="-171450">
              <a:buFont typeface="Arial" panose="020B0604020202020204" pitchFamily="34" charset="0"/>
              <a:buChar char="•"/>
            </a:pPr>
            <a:r>
              <a:rPr lang="fr-FR"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https://www.etudiant.gouv.fr/fr/faq-la-cesure-comment-ca-marche-1453</a:t>
            </a: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7</a:t>
            </a:fld>
            <a:endParaRPr lang="fr-FR"/>
          </a:p>
        </p:txBody>
      </p:sp>
    </p:spTree>
    <p:extLst>
      <p:ext uri="{BB962C8B-B14F-4D97-AF65-F5344CB8AC3E}">
        <p14:creationId xmlns:p14="http://schemas.microsoft.com/office/powerpoint/2010/main" val="129489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9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2/ </a:t>
            </a:r>
            <a:r>
              <a:rPr lang="fr-FR"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L’université ne permet pas de faire ses études à l’étranger</a:t>
            </a:r>
          </a:p>
          <a:p>
            <a:endParaRPr lang="fr-FR"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FAUX</a:t>
            </a:r>
            <a:r>
              <a:rPr lang="fr-FR"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 : t</a:t>
            </a:r>
            <a:r>
              <a:rPr lang="fr-FR" sz="900" dirty="0">
                <a:solidFill>
                  <a:schemeClr val="tx1"/>
                </a:solidFill>
                <a:latin typeface="Arial" panose="020B0604020202020204" pitchFamily="34" charset="0"/>
                <a:cs typeface="Arial" panose="020B0604020202020204" pitchFamily="34" charset="0"/>
              </a:rPr>
              <a:t>out étudiant inscrit dans un établissement d'enseignement supérieur proposant des mobilités « Erasmus + »  peut partir à l’étranger dans le cadre de son cursus pour suivre ses études. Se renseigner auprès du service des relations internationales.</a:t>
            </a:r>
          </a:p>
          <a:p>
            <a:endParaRPr lang="fr-FR" sz="900" b="1" dirty="0">
              <a:solidFill>
                <a:schemeClr val="tx1"/>
              </a:solidFill>
              <a:latin typeface="Arial" panose="020B0604020202020204" pitchFamily="34" charset="0"/>
              <a:cs typeface="Arial" panose="020B0604020202020204" pitchFamily="34" charset="0"/>
            </a:endParaRPr>
          </a:p>
          <a:p>
            <a:r>
              <a:rPr lang="fr-FR" sz="900" b="1" dirty="0">
                <a:solidFill>
                  <a:schemeClr val="tx1"/>
                </a:solidFill>
                <a:latin typeface="Arial" panose="020B0604020202020204" pitchFamily="34" charset="0"/>
                <a:cs typeface="Arial" panose="020B0604020202020204" pitchFamily="34" charset="0"/>
              </a:rPr>
              <a:t>Infos +</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900" dirty="0">
                <a:solidFill>
                  <a:schemeClr val="tx1"/>
                </a:solidFill>
                <a:latin typeface="Arial" panose="020B0604020202020204" pitchFamily="34" charset="0"/>
                <a:cs typeface="Arial" panose="020B0604020202020204" pitchFamily="34" charset="0"/>
              </a:rPr>
              <a:t>C’est grâce au système de cumuls de crédits (ETCS) qu’il est possible de valider un diplôme français, en ayant fait un semestre ou une année d’étude en Erasmus + car l’établissement étranger partenaire utilise le même système de reconnaissance de crédits pour ses formations.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900" dirty="0">
                <a:solidFill>
                  <a:schemeClr val="tx1"/>
                </a:solidFill>
                <a:latin typeface="Arial" panose="020B0604020202020204" pitchFamily="34" charset="0"/>
                <a:cs typeface="Arial" panose="020B0604020202020204" pitchFamily="34" charset="0"/>
              </a:rPr>
              <a:t>Une bourse </a:t>
            </a:r>
            <a:r>
              <a:rPr lang="fr-FR" sz="900" b="1" dirty="0">
                <a:solidFill>
                  <a:schemeClr val="tx1"/>
                </a:solidFill>
                <a:latin typeface="Arial" panose="020B0604020202020204" pitchFamily="34" charset="0"/>
                <a:cs typeface="Arial" panose="020B0604020202020204" pitchFamily="34" charset="0"/>
              </a:rPr>
              <a:t>Erasmus + </a:t>
            </a:r>
            <a:r>
              <a:rPr lang="fr-FR" sz="900" dirty="0">
                <a:solidFill>
                  <a:schemeClr val="tx1"/>
                </a:solidFill>
                <a:latin typeface="Arial" panose="020B0604020202020204" pitchFamily="34" charset="0"/>
                <a:cs typeface="Arial" panose="020B0604020202020204" pitchFamily="34" charset="0"/>
              </a:rPr>
              <a:t>(</a:t>
            </a:r>
            <a:r>
              <a:rPr lang="fr-FR" sz="900" b="1" dirty="0">
                <a:solidFill>
                  <a:schemeClr val="tx1"/>
                </a:solidFill>
                <a:latin typeface="Arial" panose="020B0604020202020204" pitchFamily="34" charset="0"/>
                <a:cs typeface="Arial" panose="020B0604020202020204" pitchFamily="34" charset="0"/>
              </a:rPr>
              <a:t>aide</a:t>
            </a:r>
            <a:r>
              <a:rPr lang="fr-FR" sz="900" dirty="0">
                <a:solidFill>
                  <a:schemeClr val="tx1"/>
                </a:solidFill>
                <a:latin typeface="Arial" panose="020B0604020202020204" pitchFamily="34" charset="0"/>
                <a:cs typeface="Arial" panose="020B0604020202020204" pitchFamily="34" charset="0"/>
              </a:rPr>
              <a:t> financière européenne) est délivrée </a:t>
            </a:r>
            <a:r>
              <a:rPr lang="fr-FR" sz="900" b="1" dirty="0">
                <a:solidFill>
                  <a:schemeClr val="tx1"/>
                </a:solidFill>
                <a:latin typeface="Arial" panose="020B0604020202020204" pitchFamily="34" charset="0"/>
                <a:cs typeface="Arial" panose="020B0604020202020204" pitchFamily="34" charset="0"/>
              </a:rPr>
              <a:t>pour</a:t>
            </a:r>
            <a:r>
              <a:rPr lang="fr-FR" sz="900" dirty="0">
                <a:solidFill>
                  <a:schemeClr val="tx1"/>
                </a:solidFill>
                <a:latin typeface="Arial" panose="020B0604020202020204" pitchFamily="34" charset="0"/>
                <a:cs typeface="Arial" panose="020B0604020202020204" pitchFamily="34" charset="0"/>
              </a:rPr>
              <a:t> couvrir les frais de voyage et de séjour dans le pays européen d'accueil. Le montant de la bourse varie selon la destination et la durée du séjour. Chaque établissement définit ses procédures et son calendrier.</a:t>
            </a:r>
          </a:p>
          <a:p>
            <a:endPar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r-FR" sz="900" b="1" dirty="0">
                <a:solidFill>
                  <a:schemeClr val="tx1"/>
                </a:solidFill>
                <a:latin typeface="Arial" panose="020B0604020202020204" pitchFamily="34" charset="0"/>
                <a:ea typeface="Calibri" panose="020F0502020204030204" pitchFamily="34" charset="0"/>
                <a:cs typeface="Arial" panose="020B0604020202020204" pitchFamily="34" charset="0"/>
              </a:rPr>
              <a:t>RÉFÉRENCE</a:t>
            </a:r>
            <a:r>
              <a:rPr lang="fr-FR" sz="900" dirty="0">
                <a:solidFill>
                  <a:schemeClr val="tx1"/>
                </a:solidFill>
                <a:latin typeface="Arial" panose="020B0604020202020204" pitchFamily="34" charset="0"/>
                <a:ea typeface="Calibri" panose="020F0502020204030204" pitchFamily="34" charset="0"/>
                <a:cs typeface="Arial" panose="020B0604020202020204" pitchFamily="34" charset="0"/>
              </a:rPr>
              <a:t> : https://www.onisep.fr/Choisir-mes-etudes/Apres-le-bac/Etudier-en-Europe/Choisir-son-cadre-d-etudes/Le-programme-Erasmus</a:t>
            </a:r>
          </a:p>
        </p:txBody>
      </p:sp>
      <p:sp>
        <p:nvSpPr>
          <p:cNvPr id="4" name="Espace réservé du numéro de diapositive 3"/>
          <p:cNvSpPr>
            <a:spLocks noGrp="1"/>
          </p:cNvSpPr>
          <p:nvPr>
            <p:ph type="sldNum" sz="quarter" idx="5"/>
          </p:nvPr>
        </p:nvSpPr>
        <p:spPr/>
        <p:txBody>
          <a:bodyPr/>
          <a:lstStyle/>
          <a:p>
            <a:fld id="{D94D8ADD-354C-D64A-A4E7-FFAA5B112A32}" type="slidenum">
              <a:rPr lang="fr-FR" smtClean="0"/>
              <a:t>8</a:t>
            </a:fld>
            <a:endParaRPr lang="fr-FR"/>
          </a:p>
        </p:txBody>
      </p:sp>
    </p:spTree>
    <p:extLst>
      <p:ext uri="{BB962C8B-B14F-4D97-AF65-F5344CB8AC3E}">
        <p14:creationId xmlns:p14="http://schemas.microsoft.com/office/powerpoint/2010/main" val="271487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de couver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79580" y="5949244"/>
            <a:ext cx="2872753" cy="643467"/>
          </a:xfrm>
          <a:prstGeom prst="rect">
            <a:avLst/>
          </a:prstGeom>
        </p:spPr>
        <p:txBody>
          <a:bodyPr lIns="0" tIns="0" rIns="0" bIns="0"/>
          <a:lstStyle>
            <a:lvl1pPr algn="l">
              <a:defRPr sz="1400" b="0" i="0" cap="none">
                <a:solidFill>
                  <a:schemeClr val="tx1"/>
                </a:solidFill>
                <a:latin typeface="+mj-lt"/>
                <a:cs typeface="Marianne Regular"/>
              </a:defRPr>
            </a:lvl1pPr>
          </a:lstStyle>
          <a:p>
            <a:r>
              <a:rPr lang="en-US" dirty="0" err="1"/>
              <a:t>Intitulé</a:t>
            </a:r>
            <a:r>
              <a:rPr lang="en-US" dirty="0"/>
              <a:t> de la direction/service</a:t>
            </a:r>
            <a:br>
              <a:rPr lang="en-US" dirty="0"/>
            </a:br>
            <a:r>
              <a:rPr lang="en-US" dirty="0" err="1"/>
              <a:t>Saisir</a:t>
            </a:r>
            <a:r>
              <a:rPr lang="en-US" dirty="0"/>
              <a:t> le </a:t>
            </a:r>
            <a:r>
              <a:rPr lang="en-US" dirty="0" err="1"/>
              <a:t>texte</a:t>
            </a:r>
            <a:endParaRPr lang="en-US" dirty="0"/>
          </a:p>
        </p:txBody>
      </p:sp>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de tit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6555" y="2369785"/>
            <a:ext cx="4707378" cy="836259"/>
          </a:xfrm>
          <a:prstGeom prst="rect">
            <a:avLst/>
          </a:prstGeom>
        </p:spPr>
        <p:txBody>
          <a:bodyPr lIns="0" tIns="0" rIns="0" bIns="0"/>
          <a:lstStyle>
            <a:lvl1pPr algn="l">
              <a:defRPr sz="3000" b="1" i="0" cap="all" baseline="0">
                <a:solidFill>
                  <a:srgbClr val="000000"/>
                </a:solidFill>
                <a:latin typeface="+mj-lt"/>
                <a:cs typeface="Marianne Regular"/>
              </a:defRPr>
            </a:lvl1pPr>
          </a:lstStyle>
          <a:p>
            <a:r>
              <a:rPr lang="fr-FR" dirty="0"/>
              <a:t>Cliquez Ici pour modifier le titre</a:t>
            </a:r>
            <a:endParaRPr lang="en-US" dirty="0"/>
          </a:p>
        </p:txBody>
      </p:sp>
      <p:sp>
        <p:nvSpPr>
          <p:cNvPr id="5" name="Date Placeholder 4"/>
          <p:cNvSpPr>
            <a:spLocks noGrp="1"/>
          </p:cNvSpPr>
          <p:nvPr>
            <p:ph type="dt" sz="half" idx="10"/>
          </p:nvPr>
        </p:nvSpPr>
        <p:spPr>
          <a:xfrm>
            <a:off x="1593851" y="6536266"/>
            <a:ext cx="619228" cy="165100"/>
          </a:xfrm>
          <a:solidFill>
            <a:schemeClr val="bg1"/>
          </a:solidFill>
        </p:spPr>
        <p:txBody>
          <a:bodyPr/>
          <a:lstStyle>
            <a:lvl1pPr>
              <a:defRPr sz="700" b="0" i="0">
                <a:solidFill>
                  <a:schemeClr val="tx1"/>
                </a:solidFill>
                <a:latin typeface="+mn-lt"/>
                <a:cs typeface="Marianne Regular"/>
              </a:defRPr>
            </a:lvl1pPr>
          </a:lstStyle>
          <a:p>
            <a:fld id="{D3AC8860-BA3E-9A43-AE72-813871F461D9}" type="datetime1">
              <a:rPr lang="fr-FR" smtClean="0"/>
              <a:pPr/>
              <a:t>21/01/2022</a:t>
            </a:fld>
            <a:endParaRPr lang="en-US" dirty="0"/>
          </a:p>
        </p:txBody>
      </p:sp>
      <p:sp>
        <p:nvSpPr>
          <p:cNvPr id="6" name="Footer Placeholder 5"/>
          <p:cNvSpPr>
            <a:spLocks noGrp="1"/>
          </p:cNvSpPr>
          <p:nvPr>
            <p:ph type="ftr" sz="quarter" idx="11"/>
          </p:nvPr>
        </p:nvSpPr>
        <p:spPr>
          <a:xfrm>
            <a:off x="390525" y="6536266"/>
            <a:ext cx="1203326" cy="165100"/>
          </a:xfrm>
          <a:solidFill>
            <a:schemeClr val="bg1"/>
          </a:solidFill>
        </p:spPr>
        <p:txBody>
          <a:bodyPr/>
          <a:lstStyle>
            <a:lvl1pPr algn="l">
              <a:defRPr sz="700" b="0" i="0">
                <a:solidFill>
                  <a:schemeClr val="tx1"/>
                </a:solidFill>
                <a:latin typeface="+mn-lt"/>
              </a:defRPr>
            </a:lvl1pPr>
          </a:lstStyle>
          <a:p>
            <a:endParaRPr lang="en-US" dirty="0"/>
          </a:p>
        </p:txBody>
      </p:sp>
      <p:sp>
        <p:nvSpPr>
          <p:cNvPr id="15" name="Text Placeholder 2"/>
          <p:cNvSpPr>
            <a:spLocks noGrp="1"/>
          </p:cNvSpPr>
          <p:nvPr>
            <p:ph type="body" idx="1" hasCustomPrompt="1"/>
          </p:nvPr>
        </p:nvSpPr>
        <p:spPr>
          <a:xfrm>
            <a:off x="516556" y="3327269"/>
            <a:ext cx="5160495" cy="541999"/>
          </a:xfrm>
          <a:prstGeom prst="rect">
            <a:avLst/>
          </a:prstGeom>
        </p:spPr>
        <p:txBody>
          <a:bodyPr lIns="0" tIns="0" bIns="0" anchor="t" anchorCtr="0"/>
          <a:lstStyle>
            <a:lvl1pPr marL="0" indent="0" algn="l">
              <a:buNone/>
              <a:defRPr sz="16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err="1"/>
              <a:t>Cliquez</a:t>
            </a:r>
            <a:r>
              <a:rPr lang="en-US" dirty="0"/>
              <a:t> </a:t>
            </a:r>
            <a:r>
              <a:rPr lang="en-US" dirty="0" err="1"/>
              <a:t>ici</a:t>
            </a:r>
            <a:r>
              <a:rPr lang="en-US" dirty="0"/>
              <a:t> pour modifier le sous-</a:t>
            </a:r>
            <a:r>
              <a:rPr lang="en-US" dirty="0" err="1"/>
              <a:t>titre</a:t>
            </a:r>
            <a:endParaRPr lang="en-US" dirty="0"/>
          </a:p>
        </p:txBody>
      </p:sp>
      <p:sp>
        <p:nvSpPr>
          <p:cNvPr id="8" name="Slide Number Placeholder 6"/>
          <p:cNvSpPr>
            <a:spLocks noGrp="1"/>
          </p:cNvSpPr>
          <p:nvPr>
            <p:ph type="sldNum" sz="quarter" idx="12"/>
          </p:nvPr>
        </p:nvSpPr>
        <p:spPr>
          <a:xfrm>
            <a:off x="6654801" y="6391276"/>
            <a:ext cx="2133600" cy="365125"/>
          </a:xfrm>
        </p:spPr>
        <p:txBody>
          <a:bodyPr/>
          <a:lstStyle>
            <a:lvl1pPr>
              <a:defRPr sz="800" b="1" i="0">
                <a:latin typeface="+mn-lt"/>
                <a:cs typeface="Marianne Regular"/>
              </a:defRPr>
            </a:lvl1pPr>
          </a:lstStyle>
          <a:p>
            <a:fld id="{2066355A-084C-D24E-9AD2-7E4FC41EA627}" type="slidenum">
              <a:rPr lang="en-US" smtClean="0"/>
              <a:pPr/>
              <a:t>‹N°›</a:t>
            </a:fld>
            <a:endParaRPr lang="en-US" dirty="0"/>
          </a:p>
        </p:txBody>
      </p:sp>
    </p:spTree>
    <p:extLst>
      <p:ext uri="{BB962C8B-B14F-4D97-AF65-F5344CB8AC3E}">
        <p14:creationId xmlns:p14="http://schemas.microsoft.com/office/powerpoint/2010/main" val="2386998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de Sommai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1754" y="1238073"/>
            <a:ext cx="8306647" cy="520168"/>
          </a:xfrm>
          <a:prstGeom prst="rect">
            <a:avLst/>
          </a:prstGeom>
        </p:spPr>
        <p:txBody>
          <a:bodyPr lIns="0" tIns="0" rIns="0" bIns="0"/>
          <a:lstStyle>
            <a:lvl1pPr algn="l">
              <a:defRPr sz="2800" b="1" i="0" cap="all" baseline="0">
                <a:solidFill>
                  <a:srgbClr val="000000"/>
                </a:solidFill>
                <a:latin typeface="+mj-lt"/>
                <a:cs typeface="Marianne Regular"/>
              </a:defRPr>
            </a:lvl1pPr>
          </a:lstStyle>
          <a:p>
            <a:r>
              <a:rPr lang="fr-FR" dirty="0"/>
              <a:t>sommaire</a:t>
            </a:r>
            <a:endParaRPr lang="en-US" dirty="0"/>
          </a:p>
        </p:txBody>
      </p:sp>
      <p:sp>
        <p:nvSpPr>
          <p:cNvPr id="5" name="Date Placeholder 4"/>
          <p:cNvSpPr>
            <a:spLocks noGrp="1"/>
          </p:cNvSpPr>
          <p:nvPr>
            <p:ph type="dt" sz="half" idx="10"/>
          </p:nvPr>
        </p:nvSpPr>
        <p:spPr>
          <a:xfrm>
            <a:off x="1593851" y="6536266"/>
            <a:ext cx="619228" cy="165100"/>
          </a:xfrm>
          <a:solidFill>
            <a:schemeClr val="bg1"/>
          </a:solidFill>
        </p:spPr>
        <p:txBody>
          <a:bodyPr/>
          <a:lstStyle>
            <a:lvl1pPr>
              <a:defRPr sz="700" b="0" i="0">
                <a:solidFill>
                  <a:schemeClr val="tx1"/>
                </a:solidFill>
                <a:latin typeface="+mn-lt"/>
                <a:cs typeface="Marianne Regular"/>
              </a:defRPr>
            </a:lvl1pPr>
          </a:lstStyle>
          <a:p>
            <a:fld id="{D3AC8860-BA3E-9A43-AE72-813871F461D9}" type="datetime1">
              <a:rPr lang="fr-FR" smtClean="0"/>
              <a:pPr/>
              <a:t>21/01/2022</a:t>
            </a:fld>
            <a:endParaRPr lang="en-US" dirty="0"/>
          </a:p>
        </p:txBody>
      </p:sp>
      <p:sp>
        <p:nvSpPr>
          <p:cNvPr id="6" name="Footer Placeholder 5"/>
          <p:cNvSpPr>
            <a:spLocks noGrp="1"/>
          </p:cNvSpPr>
          <p:nvPr>
            <p:ph type="ftr" sz="quarter" idx="11"/>
          </p:nvPr>
        </p:nvSpPr>
        <p:spPr>
          <a:xfrm>
            <a:off x="390525" y="6536266"/>
            <a:ext cx="1203326" cy="165100"/>
          </a:xfrm>
          <a:solidFill>
            <a:schemeClr val="bg1"/>
          </a:solidFill>
        </p:spPr>
        <p:txBody>
          <a:bodyPr/>
          <a:lstStyle>
            <a:lvl1pPr algn="l">
              <a:defRPr sz="700" b="0" i="0">
                <a:solidFill>
                  <a:schemeClr val="tx1"/>
                </a:solidFill>
                <a:latin typeface="+mn-lt"/>
              </a:defRPr>
            </a:lvl1pPr>
          </a:lstStyle>
          <a:p>
            <a:endParaRPr lang="en-US" dirty="0"/>
          </a:p>
        </p:txBody>
      </p:sp>
      <p:sp>
        <p:nvSpPr>
          <p:cNvPr id="7" name="Slide Number Placeholder 6"/>
          <p:cNvSpPr>
            <a:spLocks noGrp="1"/>
          </p:cNvSpPr>
          <p:nvPr>
            <p:ph type="sldNum" sz="quarter" idx="12"/>
          </p:nvPr>
        </p:nvSpPr>
        <p:spPr>
          <a:xfrm>
            <a:off x="6654801" y="6391276"/>
            <a:ext cx="2133600" cy="365125"/>
          </a:xfrm>
        </p:spPr>
        <p:txBody>
          <a:bodyPr/>
          <a:lstStyle>
            <a:lvl1pPr>
              <a:defRPr sz="800" b="1" i="0">
                <a:latin typeface="+mn-lt"/>
                <a:cs typeface="Marianne Regular"/>
              </a:defRPr>
            </a:lvl1pPr>
          </a:lstStyle>
          <a:p>
            <a:fld id="{2066355A-084C-D24E-9AD2-7E4FC41EA627}" type="slidenum">
              <a:rPr lang="en-US" smtClean="0"/>
              <a:pPr/>
              <a:t>‹N°›</a:t>
            </a:fld>
            <a:endParaRPr lang="en-US" dirty="0"/>
          </a:p>
        </p:txBody>
      </p:sp>
      <p:cxnSp>
        <p:nvCxnSpPr>
          <p:cNvPr id="4" name="Connecteur droit 3"/>
          <p:cNvCxnSpPr/>
          <p:nvPr userDrawn="1"/>
        </p:nvCxnSpPr>
        <p:spPr>
          <a:xfrm>
            <a:off x="481753" y="2302933"/>
            <a:ext cx="2566248"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6" name="Connecteur droit 15"/>
          <p:cNvCxnSpPr/>
          <p:nvPr userDrawn="1"/>
        </p:nvCxnSpPr>
        <p:spPr>
          <a:xfrm>
            <a:off x="6232401" y="2302933"/>
            <a:ext cx="25560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2" name="Espace réservé du texte 7"/>
          <p:cNvSpPr>
            <a:spLocks noGrp="1"/>
          </p:cNvSpPr>
          <p:nvPr>
            <p:ph type="body" sz="quarter" idx="23"/>
          </p:nvPr>
        </p:nvSpPr>
        <p:spPr>
          <a:xfrm>
            <a:off x="481753" y="2269065"/>
            <a:ext cx="2556000" cy="3793067"/>
          </a:xfrm>
          <a:prstGeom prst="rect">
            <a:avLst/>
          </a:prstGeom>
        </p:spPr>
        <p:txBody>
          <a:bodyPr vert="horz"/>
          <a:lstStyle>
            <a:lvl1pPr marL="0" indent="180000">
              <a:buFont typeface="+mj-lt"/>
              <a:buAutoNum type="arabicPeriod"/>
              <a:defRPr sz="1200" b="1">
                <a:latin typeface="+mn-lt"/>
              </a:defRPr>
            </a:lvl1pPr>
            <a:lvl2pPr marL="0" indent="180000">
              <a:buFont typeface="+mj-lt"/>
              <a:buAutoNum type="alphaLcPeriod"/>
              <a:defRPr sz="1200">
                <a:latin typeface="+mn-lt"/>
              </a:defRPr>
            </a:lvl2pPr>
            <a:lvl3pPr marL="0" indent="180000">
              <a:buFont typeface="+mj-lt"/>
              <a:buAutoNum type="alphaLcPeriod"/>
              <a:defRPr sz="1200">
                <a:latin typeface="+mn-lt"/>
              </a:defRPr>
            </a:lvl3pPr>
            <a:lvl4pPr marL="0" indent="180000">
              <a:buFont typeface="+mj-lt"/>
              <a:buAutoNum type="alphaLcPeriod"/>
              <a:defRPr sz="1200">
                <a:latin typeface="+mn-lt"/>
              </a:defRPr>
            </a:lvl4pPr>
            <a:lvl5pPr marL="0" indent="180000">
              <a:buFont typeface="+mj-lt"/>
              <a:buAutoNum type="alphaLcPeriod"/>
              <a:defRPr sz="1200">
                <a:latin typeface="+mn-lt"/>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7" name="Espace réservé du texte 7"/>
          <p:cNvSpPr>
            <a:spLocks noGrp="1"/>
          </p:cNvSpPr>
          <p:nvPr>
            <p:ph type="body" sz="quarter" idx="24"/>
          </p:nvPr>
        </p:nvSpPr>
        <p:spPr>
          <a:xfrm>
            <a:off x="3375077" y="2269065"/>
            <a:ext cx="2556000" cy="3793067"/>
          </a:xfrm>
          <a:prstGeom prst="rect">
            <a:avLst/>
          </a:prstGeom>
        </p:spPr>
        <p:txBody>
          <a:bodyPr vert="horz"/>
          <a:lstStyle>
            <a:lvl1pPr marL="0" indent="180000">
              <a:buFont typeface="+mj-lt"/>
              <a:buAutoNum type="arabicPeriod"/>
              <a:defRPr sz="1200" b="1">
                <a:latin typeface="+mn-lt"/>
              </a:defRPr>
            </a:lvl1pPr>
            <a:lvl2pPr marL="0" indent="180000">
              <a:buFont typeface="+mj-lt"/>
              <a:buAutoNum type="alphaLcPeriod"/>
              <a:defRPr sz="1200">
                <a:latin typeface="+mn-lt"/>
              </a:defRPr>
            </a:lvl2pPr>
            <a:lvl3pPr marL="0" indent="180000">
              <a:buFont typeface="+mj-lt"/>
              <a:buAutoNum type="alphaLcPeriod"/>
              <a:defRPr sz="1200">
                <a:latin typeface="+mn-lt"/>
              </a:defRPr>
            </a:lvl3pPr>
            <a:lvl4pPr marL="0" indent="180000">
              <a:buFont typeface="+mj-lt"/>
              <a:buAutoNum type="alphaLcPeriod"/>
              <a:defRPr sz="1200">
                <a:latin typeface="+mn-lt"/>
              </a:defRPr>
            </a:lvl4pPr>
            <a:lvl5pPr marL="0" indent="180000">
              <a:buFont typeface="+mj-lt"/>
              <a:buAutoNum type="alphaLcPeriod"/>
              <a:defRPr sz="1200">
                <a:latin typeface="+mn-lt"/>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8" name="Espace réservé du texte 7"/>
          <p:cNvSpPr>
            <a:spLocks noGrp="1"/>
          </p:cNvSpPr>
          <p:nvPr>
            <p:ph type="body" sz="quarter" idx="25"/>
          </p:nvPr>
        </p:nvSpPr>
        <p:spPr>
          <a:xfrm>
            <a:off x="6232401" y="2269065"/>
            <a:ext cx="2556000" cy="3793067"/>
          </a:xfrm>
          <a:prstGeom prst="rect">
            <a:avLst/>
          </a:prstGeom>
        </p:spPr>
        <p:txBody>
          <a:bodyPr vert="horz"/>
          <a:lstStyle>
            <a:lvl1pPr marL="0" indent="180000">
              <a:buFont typeface="+mj-lt"/>
              <a:buAutoNum type="arabicPeriod"/>
              <a:defRPr sz="1200" b="1">
                <a:latin typeface="+mn-lt"/>
              </a:defRPr>
            </a:lvl1pPr>
            <a:lvl2pPr marL="0" indent="180000">
              <a:buFont typeface="+mj-lt"/>
              <a:buAutoNum type="alphaLcPeriod"/>
              <a:defRPr sz="1200">
                <a:latin typeface="+mn-lt"/>
              </a:defRPr>
            </a:lvl2pPr>
            <a:lvl3pPr marL="0" indent="180000">
              <a:buFont typeface="+mj-lt"/>
              <a:buAutoNum type="alphaLcPeriod"/>
              <a:defRPr sz="1200">
                <a:latin typeface="+mn-lt"/>
              </a:defRPr>
            </a:lvl3pPr>
            <a:lvl4pPr marL="0" indent="180000">
              <a:buFont typeface="+mj-lt"/>
              <a:buAutoNum type="alphaLcPeriod"/>
              <a:defRPr sz="1200">
                <a:latin typeface="+mn-lt"/>
              </a:defRPr>
            </a:lvl4pPr>
            <a:lvl5pPr marL="0" indent="180000">
              <a:buFont typeface="+mj-lt"/>
              <a:buAutoNum type="alphaLcPeriod"/>
              <a:defRPr sz="1200">
                <a:latin typeface="+mn-lt"/>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cxnSp>
        <p:nvCxnSpPr>
          <p:cNvPr id="15" name="Connecteur droit 14"/>
          <p:cNvCxnSpPr/>
          <p:nvPr userDrawn="1"/>
        </p:nvCxnSpPr>
        <p:spPr>
          <a:xfrm>
            <a:off x="3362201" y="2302933"/>
            <a:ext cx="2556000"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8477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de parti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 name="Date Placeholder 4"/>
          <p:cNvSpPr>
            <a:spLocks noGrp="1"/>
          </p:cNvSpPr>
          <p:nvPr>
            <p:ph type="dt" sz="half" idx="10"/>
          </p:nvPr>
        </p:nvSpPr>
        <p:spPr>
          <a:xfrm>
            <a:off x="1593851" y="6536266"/>
            <a:ext cx="619228" cy="165100"/>
          </a:xfrm>
          <a:solidFill>
            <a:schemeClr val="bg1"/>
          </a:solidFill>
        </p:spPr>
        <p:txBody>
          <a:bodyPr/>
          <a:lstStyle>
            <a:lvl1pPr>
              <a:defRPr sz="700" b="0" i="0">
                <a:solidFill>
                  <a:schemeClr val="tx1"/>
                </a:solidFill>
                <a:latin typeface="+mn-lt"/>
                <a:cs typeface="Marianne Regular"/>
              </a:defRPr>
            </a:lvl1pPr>
          </a:lstStyle>
          <a:p>
            <a:fld id="{D3AC8860-BA3E-9A43-AE72-813871F461D9}" type="datetime1">
              <a:rPr lang="fr-FR" smtClean="0"/>
              <a:pPr/>
              <a:t>21/01/2022</a:t>
            </a:fld>
            <a:endParaRPr lang="en-US" dirty="0"/>
          </a:p>
        </p:txBody>
      </p:sp>
      <p:sp>
        <p:nvSpPr>
          <p:cNvPr id="7" name="Footer Placeholder 5"/>
          <p:cNvSpPr>
            <a:spLocks noGrp="1"/>
          </p:cNvSpPr>
          <p:nvPr>
            <p:ph type="ftr" sz="quarter" idx="11"/>
          </p:nvPr>
        </p:nvSpPr>
        <p:spPr>
          <a:xfrm>
            <a:off x="390525" y="6536266"/>
            <a:ext cx="1203326" cy="165100"/>
          </a:xfrm>
          <a:solidFill>
            <a:schemeClr val="bg1"/>
          </a:solidFill>
        </p:spPr>
        <p:txBody>
          <a:bodyPr/>
          <a:lstStyle>
            <a:lvl1pPr algn="l">
              <a:defRPr sz="700" b="0" i="0">
                <a:solidFill>
                  <a:schemeClr val="tx1"/>
                </a:solidFill>
                <a:latin typeface="+mn-lt"/>
              </a:defRPr>
            </a:lvl1pPr>
          </a:lstStyle>
          <a:p>
            <a:endParaRPr lang="en-US" dirty="0"/>
          </a:p>
        </p:txBody>
      </p:sp>
      <p:sp>
        <p:nvSpPr>
          <p:cNvPr id="14" name="Title 1"/>
          <p:cNvSpPr>
            <a:spLocks noGrp="1"/>
          </p:cNvSpPr>
          <p:nvPr>
            <p:ph type="title" hasCustomPrompt="1"/>
          </p:nvPr>
        </p:nvSpPr>
        <p:spPr>
          <a:xfrm>
            <a:off x="390524" y="1260651"/>
            <a:ext cx="8220075" cy="836259"/>
          </a:xfrm>
          <a:prstGeom prst="rect">
            <a:avLst/>
          </a:prstGeom>
        </p:spPr>
        <p:txBody>
          <a:bodyPr lIns="0" tIns="0" rIns="0" bIns="0"/>
          <a:lstStyle>
            <a:lvl1pPr algn="l">
              <a:defRPr sz="2800" b="1" i="0" cap="none" baseline="0">
                <a:solidFill>
                  <a:srgbClr val="000000"/>
                </a:solidFill>
                <a:latin typeface="+mj-lt"/>
                <a:cs typeface="Marianne Regular"/>
              </a:defRPr>
            </a:lvl1pPr>
          </a:lstStyle>
          <a:p>
            <a:r>
              <a:rPr lang="fr-FR" dirty="0"/>
              <a:t>Cliquez Ici pour modifier le titre de la partie</a:t>
            </a:r>
            <a:endParaRPr lang="en-US" dirty="0"/>
          </a:p>
        </p:txBody>
      </p:sp>
      <p:sp>
        <p:nvSpPr>
          <p:cNvPr id="10" name="Slide Number Placeholder 6"/>
          <p:cNvSpPr>
            <a:spLocks noGrp="1"/>
          </p:cNvSpPr>
          <p:nvPr>
            <p:ph type="sldNum" sz="quarter" idx="12"/>
          </p:nvPr>
        </p:nvSpPr>
        <p:spPr>
          <a:xfrm>
            <a:off x="6654801" y="6391276"/>
            <a:ext cx="2133600" cy="365125"/>
          </a:xfrm>
        </p:spPr>
        <p:txBody>
          <a:bodyPr/>
          <a:lstStyle>
            <a:lvl1pPr>
              <a:defRPr sz="800" b="1" i="0">
                <a:latin typeface="+mn-lt"/>
                <a:cs typeface="Marianne Regular"/>
              </a:defRPr>
            </a:lvl1pPr>
          </a:lstStyle>
          <a:p>
            <a:fld id="{2066355A-084C-D24E-9AD2-7E4FC41EA627}" type="slidenum">
              <a:rPr lang="en-US" smtClean="0"/>
              <a:pPr/>
              <a:t>‹N°›</a:t>
            </a:fld>
            <a:endParaRPr lang="en-US" dirty="0"/>
          </a:p>
        </p:txBody>
      </p:sp>
    </p:spTree>
    <p:extLst>
      <p:ext uri="{BB962C8B-B14F-4D97-AF65-F5344CB8AC3E}">
        <p14:creationId xmlns:p14="http://schemas.microsoft.com/office/powerpoint/2010/main" val="4007146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de contenu">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7686" y="1255009"/>
            <a:ext cx="8430715" cy="520168"/>
          </a:xfrm>
          <a:prstGeom prst="rect">
            <a:avLst/>
          </a:prstGeom>
        </p:spPr>
        <p:txBody>
          <a:bodyPr lIns="0" tIns="0" rIns="0" bIns="0"/>
          <a:lstStyle>
            <a:lvl1pPr algn="l">
              <a:defRPr sz="2600" b="1" i="0" cap="none" baseline="0">
                <a:solidFill>
                  <a:srgbClr val="000000"/>
                </a:solidFill>
                <a:latin typeface="+mj-lt"/>
                <a:cs typeface="Marianne Regular"/>
              </a:defRPr>
            </a:lvl1pPr>
          </a:lstStyle>
          <a:p>
            <a:r>
              <a:rPr lang="fr-FR" dirty="0"/>
              <a:t>Cliquez Ici pour modifier le titre</a:t>
            </a:r>
            <a:endParaRPr lang="en-US" dirty="0"/>
          </a:p>
        </p:txBody>
      </p:sp>
      <p:sp>
        <p:nvSpPr>
          <p:cNvPr id="5" name="Date Placeholder 4"/>
          <p:cNvSpPr>
            <a:spLocks noGrp="1"/>
          </p:cNvSpPr>
          <p:nvPr>
            <p:ph type="dt" sz="half" idx="10"/>
          </p:nvPr>
        </p:nvSpPr>
        <p:spPr>
          <a:xfrm>
            <a:off x="1593851" y="6536266"/>
            <a:ext cx="619228" cy="165100"/>
          </a:xfrm>
          <a:solidFill>
            <a:schemeClr val="bg1"/>
          </a:solidFill>
        </p:spPr>
        <p:txBody>
          <a:bodyPr/>
          <a:lstStyle>
            <a:lvl1pPr>
              <a:defRPr sz="700" b="0" i="0">
                <a:solidFill>
                  <a:schemeClr val="tx1"/>
                </a:solidFill>
                <a:latin typeface="+mn-lt"/>
                <a:cs typeface="Marianne Regular"/>
              </a:defRPr>
            </a:lvl1pPr>
          </a:lstStyle>
          <a:p>
            <a:fld id="{D3AC8860-BA3E-9A43-AE72-813871F461D9}" type="datetime1">
              <a:rPr lang="fr-FR" smtClean="0"/>
              <a:pPr/>
              <a:t>21/01/2022</a:t>
            </a:fld>
            <a:endParaRPr lang="en-US" dirty="0"/>
          </a:p>
        </p:txBody>
      </p:sp>
      <p:sp>
        <p:nvSpPr>
          <p:cNvPr id="6" name="Footer Placeholder 5"/>
          <p:cNvSpPr>
            <a:spLocks noGrp="1"/>
          </p:cNvSpPr>
          <p:nvPr>
            <p:ph type="ftr" sz="quarter" idx="11"/>
          </p:nvPr>
        </p:nvSpPr>
        <p:spPr>
          <a:xfrm>
            <a:off x="390525" y="6536266"/>
            <a:ext cx="1203326" cy="165100"/>
          </a:xfrm>
          <a:solidFill>
            <a:schemeClr val="bg1"/>
          </a:solidFill>
        </p:spPr>
        <p:txBody>
          <a:bodyPr/>
          <a:lstStyle>
            <a:lvl1pPr algn="l">
              <a:defRPr sz="700" b="0" i="0">
                <a:solidFill>
                  <a:schemeClr val="tx1"/>
                </a:solidFill>
                <a:latin typeface="+mn-lt"/>
              </a:defRPr>
            </a:lvl1pPr>
          </a:lstStyle>
          <a:p>
            <a:endParaRPr lang="en-US" dirty="0"/>
          </a:p>
        </p:txBody>
      </p:sp>
      <p:sp>
        <p:nvSpPr>
          <p:cNvPr id="7" name="Slide Number Placeholder 6"/>
          <p:cNvSpPr>
            <a:spLocks noGrp="1"/>
          </p:cNvSpPr>
          <p:nvPr>
            <p:ph type="sldNum" sz="quarter" idx="12"/>
          </p:nvPr>
        </p:nvSpPr>
        <p:spPr>
          <a:xfrm>
            <a:off x="6654801" y="6391276"/>
            <a:ext cx="2133600" cy="365125"/>
          </a:xfrm>
        </p:spPr>
        <p:txBody>
          <a:bodyPr/>
          <a:lstStyle>
            <a:lvl1pPr>
              <a:defRPr sz="800" b="1" i="0">
                <a:latin typeface="+mn-lt"/>
                <a:cs typeface="Marianne Regular"/>
              </a:defRPr>
            </a:lvl1pPr>
          </a:lstStyle>
          <a:p>
            <a:fld id="{2066355A-084C-D24E-9AD2-7E4FC41EA627}" type="slidenum">
              <a:rPr lang="en-US" smtClean="0"/>
              <a:pPr/>
              <a:t>‹N°›</a:t>
            </a:fld>
            <a:endParaRPr lang="en-US" dirty="0"/>
          </a:p>
        </p:txBody>
      </p:sp>
      <p:sp>
        <p:nvSpPr>
          <p:cNvPr id="8" name="Espace réservé du contenu 7"/>
          <p:cNvSpPr>
            <a:spLocks noGrp="1"/>
          </p:cNvSpPr>
          <p:nvPr>
            <p:ph sz="quarter" idx="19"/>
          </p:nvPr>
        </p:nvSpPr>
        <p:spPr>
          <a:xfrm>
            <a:off x="6062664" y="1998135"/>
            <a:ext cx="2725737" cy="4159251"/>
          </a:xfrm>
          <a:prstGeom prst="rect">
            <a:avLst/>
          </a:prstGeom>
        </p:spPr>
        <p:txBody>
          <a:bodyPr vert="horz"/>
          <a:lstStyle>
            <a:lvl1pPr marL="0" indent="-108000">
              <a:defRPr sz="1200" b="1" i="0" baseline="0">
                <a:latin typeface="+mn-lt"/>
              </a:defRPr>
            </a:lvl1pPr>
            <a:lvl2pPr marL="360000" indent="-108000">
              <a:buFont typeface="Lucida Grande"/>
              <a:buChar char="-"/>
              <a:defRPr sz="900" baseline="0">
                <a:latin typeface="+mn-lt"/>
              </a:defRPr>
            </a:lvl2pPr>
            <a:lvl3pPr marL="720000" indent="-108000">
              <a:buFont typeface="Lucida Grande"/>
              <a:buChar char="-"/>
              <a:defRPr sz="900" baseline="0">
                <a:latin typeface="+mn-lt"/>
              </a:defRPr>
            </a:lvl3pPr>
            <a:lvl4pPr marL="1080000" indent="-108000">
              <a:buFont typeface="Lucida Grande"/>
              <a:buChar char="-"/>
              <a:defRPr sz="900" baseline="0">
                <a:latin typeface="+mn-lt"/>
              </a:defRPr>
            </a:lvl4pPr>
            <a:lvl5pPr marL="1440000" indent="-108000">
              <a:buFont typeface="Lucida Grande"/>
              <a:buChar char="-"/>
              <a:defRPr sz="900" baseline="0">
                <a:latin typeface="+mn-lt"/>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contenu 7"/>
          <p:cNvSpPr>
            <a:spLocks noGrp="1"/>
          </p:cNvSpPr>
          <p:nvPr>
            <p:ph sz="quarter" idx="20"/>
          </p:nvPr>
        </p:nvSpPr>
        <p:spPr>
          <a:xfrm>
            <a:off x="3210175" y="1998135"/>
            <a:ext cx="2725737" cy="4159251"/>
          </a:xfrm>
          <a:prstGeom prst="rect">
            <a:avLst/>
          </a:prstGeom>
        </p:spPr>
        <p:txBody>
          <a:bodyPr vert="horz"/>
          <a:lstStyle>
            <a:lvl1pPr marL="0" indent="-108000">
              <a:defRPr sz="1200" b="1" i="0" baseline="0">
                <a:latin typeface="+mn-lt"/>
              </a:defRPr>
            </a:lvl1pPr>
            <a:lvl2pPr marL="360000" indent="-108000">
              <a:buFont typeface="Lucida Grande"/>
              <a:buChar char="-"/>
              <a:defRPr sz="900" baseline="0">
                <a:latin typeface="+mn-lt"/>
              </a:defRPr>
            </a:lvl2pPr>
            <a:lvl3pPr marL="720000" indent="-108000">
              <a:buFont typeface="Lucida Grande"/>
              <a:buChar char="-"/>
              <a:defRPr sz="900" baseline="0">
                <a:latin typeface="+mn-lt"/>
              </a:defRPr>
            </a:lvl3pPr>
            <a:lvl4pPr marL="1080000" indent="-108000">
              <a:buFont typeface="Lucida Grande"/>
              <a:buChar char="-"/>
              <a:defRPr sz="900" baseline="0">
                <a:latin typeface="+mn-lt"/>
              </a:defRPr>
            </a:lvl4pPr>
            <a:lvl5pPr marL="1440000" indent="-108000">
              <a:buFont typeface="Lucida Grande"/>
              <a:buChar char="-"/>
              <a:defRPr sz="900" baseline="0">
                <a:latin typeface="+mn-lt"/>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3" name="Espace réservé du contenu 7"/>
          <p:cNvSpPr>
            <a:spLocks noGrp="1"/>
          </p:cNvSpPr>
          <p:nvPr>
            <p:ph sz="quarter" idx="21"/>
          </p:nvPr>
        </p:nvSpPr>
        <p:spPr>
          <a:xfrm>
            <a:off x="357686" y="1998135"/>
            <a:ext cx="2725737" cy="4159251"/>
          </a:xfrm>
          <a:prstGeom prst="rect">
            <a:avLst/>
          </a:prstGeom>
        </p:spPr>
        <p:txBody>
          <a:bodyPr vert="horz"/>
          <a:lstStyle>
            <a:lvl1pPr marL="0" indent="-108000">
              <a:defRPr sz="1200" b="1" i="0" baseline="0">
                <a:latin typeface="+mn-lt"/>
              </a:defRPr>
            </a:lvl1pPr>
            <a:lvl2pPr marL="360000" indent="-108000">
              <a:buFont typeface="Lucida Grande"/>
              <a:buChar char="-"/>
              <a:defRPr sz="900" baseline="0">
                <a:latin typeface="+mn-lt"/>
              </a:defRPr>
            </a:lvl2pPr>
            <a:lvl3pPr marL="720000" indent="-108000">
              <a:buFont typeface="Lucida Grande"/>
              <a:buChar char="-"/>
              <a:defRPr sz="900" baseline="0">
                <a:latin typeface="+mn-lt"/>
              </a:defRPr>
            </a:lvl3pPr>
            <a:lvl4pPr marL="1080000" indent="-108000">
              <a:buFont typeface="Lucida Grande"/>
              <a:buChar char="-"/>
              <a:defRPr sz="900" baseline="0">
                <a:latin typeface="+mn-lt"/>
              </a:defRPr>
            </a:lvl4pPr>
            <a:lvl5pPr marL="1440000" indent="-108000">
              <a:buFont typeface="Lucida Grande"/>
              <a:buChar char="-"/>
              <a:defRPr sz="900" baseline="0">
                <a:latin typeface="+mn-lt"/>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p:cNvSpPr>
            <a:spLocks noGrp="1"/>
          </p:cNvSpPr>
          <p:nvPr>
            <p:ph type="body" sz="quarter" idx="22" hasCustomPrompt="1"/>
          </p:nvPr>
        </p:nvSpPr>
        <p:spPr>
          <a:xfrm>
            <a:off x="7231837" y="338668"/>
            <a:ext cx="1553633" cy="293513"/>
          </a:xfrm>
          <a:prstGeom prst="rect">
            <a:avLst/>
          </a:prstGeom>
          <a:solidFill>
            <a:schemeClr val="bg1"/>
          </a:solidFill>
        </p:spPr>
        <p:txBody>
          <a:bodyPr vert="horz" anchor="ctr" anchorCtr="0"/>
          <a:lstStyle>
            <a:lvl1pPr marL="0" indent="-108000" algn="r">
              <a:spcBef>
                <a:spcPts val="100"/>
              </a:spcBef>
              <a:buFont typeface="+mj-lt"/>
              <a:buAutoNum type="arabicPeriod"/>
              <a:defRPr sz="600" b="1" i="0">
                <a:latin typeface="+mn-lt"/>
              </a:defRPr>
            </a:lvl1pPr>
            <a:lvl2pPr marL="324000" indent="-108000" algn="r">
              <a:buFont typeface="+mj-lt"/>
              <a:buAutoNum type="alphaLcPeriod"/>
              <a:defRPr sz="600">
                <a:latin typeface="+mn-lt"/>
              </a:defRPr>
            </a:lvl2pPr>
            <a:lvl3pPr>
              <a:defRPr sz="600">
                <a:latin typeface="Marianne"/>
              </a:defRPr>
            </a:lvl3pPr>
            <a:lvl4pPr>
              <a:defRPr sz="600">
                <a:latin typeface="Marianne"/>
              </a:defRPr>
            </a:lvl4pPr>
            <a:lvl5pPr>
              <a:defRPr sz="600">
                <a:latin typeface="Marianne"/>
              </a:defRPr>
            </a:lvl5pPr>
          </a:lstStyle>
          <a:p>
            <a:pPr lvl="0"/>
            <a:r>
              <a:rPr lang="fr-FR" dirty="0"/>
              <a:t>Titre de la partie</a:t>
            </a:r>
          </a:p>
          <a:p>
            <a:pPr lvl="1"/>
            <a:r>
              <a:rPr lang="fr-FR" dirty="0"/>
              <a:t>Sous-titre de la partie</a:t>
            </a:r>
          </a:p>
        </p:txBody>
      </p:sp>
    </p:spTree>
    <p:extLst>
      <p:ext uri="{BB962C8B-B14F-4D97-AF65-F5344CB8AC3E}">
        <p14:creationId xmlns:p14="http://schemas.microsoft.com/office/powerpoint/2010/main" val="1260594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124200" y="6492876"/>
            <a:ext cx="2895600" cy="365125"/>
          </a:xfrm>
          <a:prstGeom prst="rect">
            <a:avLst/>
          </a:prstGeom>
        </p:spPr>
        <p:txBody>
          <a:bodyPr vert="horz" lIns="91440" tIns="45720" rIns="91440" bIns="45720" rtlCol="0" anchor="ctr"/>
          <a:lstStyle>
            <a:lvl1pPr algn="ctr">
              <a:defRPr sz="1000" b="0" i="1">
                <a:solidFill>
                  <a:srgbClr val="FFFFFF"/>
                </a:solidFill>
                <a:latin typeface="Marianne Medium"/>
              </a:defRPr>
            </a:lvl1pPr>
          </a:lstStyle>
          <a:p>
            <a:endParaRPr lang="en-US" dirty="0"/>
          </a:p>
        </p:txBody>
      </p:sp>
      <p:sp>
        <p:nvSpPr>
          <p:cNvPr id="6" name="Slide Number Placeholder 5"/>
          <p:cNvSpPr>
            <a:spLocks noGrp="1"/>
          </p:cNvSpPr>
          <p:nvPr>
            <p:ph type="sldNum" sz="quarter" idx="4"/>
          </p:nvPr>
        </p:nvSpPr>
        <p:spPr>
          <a:xfrm>
            <a:off x="6829669" y="6492876"/>
            <a:ext cx="2133600" cy="365125"/>
          </a:xfrm>
          <a:prstGeom prst="rect">
            <a:avLst/>
          </a:prstGeom>
        </p:spPr>
        <p:txBody>
          <a:bodyPr vert="horz" lIns="91440" tIns="45720" rIns="91440" bIns="45720" rtlCol="0" anchor="ctr"/>
          <a:lstStyle>
            <a:lvl1pPr algn="r">
              <a:defRPr sz="1000" b="1" i="1">
                <a:solidFill>
                  <a:srgbClr val="000000"/>
                </a:solidFill>
                <a:latin typeface="Marianne Medium"/>
              </a:defRPr>
            </a:lvl1pPr>
          </a:lstStyle>
          <a:p>
            <a:fld id="{2066355A-084C-D24E-9AD2-7E4FC41EA627}" type="slidenum">
              <a:rPr lang="en-US" smtClean="0"/>
              <a:pPr/>
              <a:t>‹N°›</a:t>
            </a:fld>
            <a:endParaRPr lang="en-US" dirty="0"/>
          </a:p>
        </p:txBody>
      </p:sp>
      <p:sp>
        <p:nvSpPr>
          <p:cNvPr id="4" name="Date Placeholder 3"/>
          <p:cNvSpPr>
            <a:spLocks noGrp="1"/>
          </p:cNvSpPr>
          <p:nvPr>
            <p:ph type="dt" sz="half" idx="2"/>
          </p:nvPr>
        </p:nvSpPr>
        <p:spPr>
          <a:xfrm>
            <a:off x="1157714" y="6492876"/>
            <a:ext cx="1433086" cy="365125"/>
          </a:xfrm>
          <a:prstGeom prst="rect">
            <a:avLst/>
          </a:prstGeom>
        </p:spPr>
        <p:txBody>
          <a:bodyPr vert="horz" lIns="91440" tIns="45720" rIns="91440" bIns="45720" rtlCol="0" anchor="ctr"/>
          <a:lstStyle>
            <a:lvl1pPr algn="l">
              <a:defRPr sz="1000" b="0" i="1">
                <a:solidFill>
                  <a:schemeClr val="bg1"/>
                </a:solidFill>
                <a:latin typeface="Marianne Medium"/>
              </a:defRPr>
            </a:lvl1pPr>
          </a:lstStyle>
          <a:p>
            <a:fld id="{EA9106DE-B8B5-C64A-ABF7-F1A7D3394012}" type="datetime1">
              <a:rPr lang="fr-FR" smtClean="0"/>
              <a:t>21/01/2022</a:t>
            </a:fld>
            <a:endParaRPr lang="en-U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71" r:id="rId2"/>
    <p:sldLayoutId id="2147493472" r:id="rId3"/>
    <p:sldLayoutId id="2147493465" r:id="rId4"/>
    <p:sldLayoutId id="2147493459" r:id="rId5"/>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232490-8FAD-40B7-9F59-BF4433D5E8D9}"/>
              </a:ext>
            </a:extLst>
          </p:cNvPr>
          <p:cNvSpPr>
            <a:spLocks noGrp="1"/>
          </p:cNvSpPr>
          <p:nvPr>
            <p:ph type="title"/>
          </p:nvPr>
        </p:nvSpPr>
        <p:spPr>
          <a:xfrm>
            <a:off x="516554" y="2849732"/>
            <a:ext cx="7704168" cy="2155407"/>
          </a:xfrm>
        </p:spPr>
        <p:txBody>
          <a:bodyPr/>
          <a:lstStyle/>
          <a:p>
            <a:r>
              <a:rPr lang="fr-FR" sz="3200" b="1" dirty="0"/>
              <a:t>Corrigé du questionnaire</a:t>
            </a:r>
            <a:br>
              <a:rPr lang="fr-FR" sz="3200" b="1" dirty="0"/>
            </a:br>
            <a:r>
              <a:rPr lang="fr-FR" sz="2400" dirty="0"/>
              <a:t>Évaluer ses connaissances </a:t>
            </a:r>
            <a:br>
              <a:rPr lang="fr-FR" sz="2400" dirty="0"/>
            </a:br>
            <a:r>
              <a:rPr lang="fr-FR" sz="2400" dirty="0"/>
              <a:t>sur les formations universitaires</a:t>
            </a:r>
            <a:r>
              <a:rPr lang="fr-FR" sz="2400" b="1" dirty="0"/>
              <a:t> </a:t>
            </a:r>
            <a:br>
              <a:rPr lang="fr-FR" sz="3200" b="1" dirty="0"/>
            </a:br>
            <a:br>
              <a:rPr lang="fr-FR" sz="3200" b="1" dirty="0"/>
            </a:br>
            <a:r>
              <a:rPr lang="fr-FR" sz="3200" b="1" dirty="0"/>
              <a:t>Vrai ou faux ?</a:t>
            </a:r>
            <a:br>
              <a:rPr lang="fr-FR" sz="1600" dirty="0"/>
            </a:br>
            <a:endParaRPr lang="fr-FR" dirty="0"/>
          </a:p>
        </p:txBody>
      </p:sp>
      <p:sp>
        <p:nvSpPr>
          <p:cNvPr id="6" name="Espace réservé du numéro de diapositive 5">
            <a:extLst>
              <a:ext uri="{FF2B5EF4-FFF2-40B4-BE49-F238E27FC236}">
                <a16:creationId xmlns:a16="http://schemas.microsoft.com/office/drawing/2014/main" id="{30B5349F-A1EB-4070-A748-D98BE04DACE5}"/>
              </a:ext>
            </a:extLst>
          </p:cNvPr>
          <p:cNvSpPr>
            <a:spLocks noGrp="1"/>
          </p:cNvSpPr>
          <p:nvPr>
            <p:ph type="sldNum" sz="quarter" idx="12"/>
          </p:nvPr>
        </p:nvSpPr>
        <p:spPr/>
        <p:txBody>
          <a:bodyPr/>
          <a:lstStyle/>
          <a:p>
            <a:fld id="{2066355A-084C-D24E-9AD2-7E4FC41EA627}" type="slidenum">
              <a:rPr lang="en-US" smtClean="0"/>
              <a:pPr/>
              <a:t>1</a:t>
            </a:fld>
            <a:endParaRPr lang="en-US" dirty="0"/>
          </a:p>
        </p:txBody>
      </p:sp>
    </p:spTree>
    <p:extLst>
      <p:ext uri="{BB962C8B-B14F-4D97-AF65-F5344CB8AC3E}">
        <p14:creationId xmlns:p14="http://schemas.microsoft.com/office/powerpoint/2010/main" val="3073605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481975" y="994925"/>
            <a:ext cx="8430714" cy="520168"/>
          </a:xfrm>
        </p:spPr>
        <p:txBody>
          <a:bodyPr/>
          <a:lstStyle/>
          <a:p>
            <a:r>
              <a:rPr lang="fr-FR" sz="2800" b="0" dirty="0">
                <a:effectLst/>
                <a:latin typeface="Arial" panose="020B0604020202020204" pitchFamily="34" charset="0"/>
                <a:ea typeface="Calibri" panose="020F0502020204030204" pitchFamily="34" charset="0"/>
                <a:cs typeface="Arial" panose="020B0604020202020204" pitchFamily="34" charset="0"/>
              </a:rPr>
              <a:t>6/ FAUX - 7/ VRAI</a:t>
            </a:r>
            <a:r>
              <a:rPr lang="fr-FR" sz="2800" b="0" dirty="0">
                <a:latin typeface="Arial" panose="020B0604020202020204" pitchFamily="34" charset="0"/>
                <a:ea typeface="Calibri" panose="020F0502020204030204" pitchFamily="34" charset="0"/>
                <a:cs typeface="Arial" panose="020B0604020202020204" pitchFamily="34" charset="0"/>
              </a:rPr>
              <a:t> - 8/ VRAI - </a:t>
            </a:r>
            <a:r>
              <a:rPr lang="fr-FR" sz="2800" b="0" dirty="0">
                <a:effectLst/>
                <a:latin typeface="Arial" panose="020B0604020202020204" pitchFamily="34" charset="0"/>
                <a:ea typeface="Calibri" panose="020F0502020204030204" pitchFamily="34" charset="0"/>
                <a:cs typeface="Arial" panose="020B0604020202020204" pitchFamily="34" charset="0"/>
              </a:rPr>
              <a:t>10/ FAUX</a:t>
            </a:r>
            <a:r>
              <a:rPr lang="fr-FR" sz="2800" b="0" dirty="0">
                <a:latin typeface="Arial" panose="020B0604020202020204" pitchFamily="34" charset="0"/>
                <a:ea typeface="Calibri" panose="020F0502020204030204" pitchFamily="34" charset="0"/>
                <a:cs typeface="Arial" panose="020B0604020202020204" pitchFamily="34" charset="0"/>
              </a:rPr>
              <a:t> - </a:t>
            </a:r>
            <a:r>
              <a:rPr lang="fr-FR" sz="2800" b="0" dirty="0">
                <a:effectLst/>
                <a:latin typeface="Arial" panose="020B0604020202020204" pitchFamily="34" charset="0"/>
                <a:ea typeface="Calibri" panose="020F0502020204030204" pitchFamily="34" charset="0"/>
                <a:cs typeface="Arial" panose="020B0604020202020204" pitchFamily="34" charset="0"/>
              </a:rPr>
              <a:t>11/ VRAI</a:t>
            </a:r>
            <a:endParaRPr lang="fr-FR" dirty="0"/>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2</a:t>
            </a:fld>
            <a:endParaRPr lang="en-US" dirty="0"/>
          </a:p>
        </p:txBody>
      </p:sp>
      <p:pic>
        <p:nvPicPr>
          <p:cNvPr id="9" name="Image 8">
            <a:extLst>
              <a:ext uri="{FF2B5EF4-FFF2-40B4-BE49-F238E27FC236}">
                <a16:creationId xmlns:a16="http://schemas.microsoft.com/office/drawing/2014/main" id="{55CF05A9-A7AC-4622-9B6B-F4D4A502B4BE}"/>
              </a:ext>
            </a:extLst>
          </p:cNvPr>
          <p:cNvPicPr>
            <a:picLocks noChangeAspect="1"/>
          </p:cNvPicPr>
          <p:nvPr/>
        </p:nvPicPr>
        <p:blipFill>
          <a:blip r:embed="rId3"/>
          <a:stretch>
            <a:fillRect/>
          </a:stretch>
        </p:blipFill>
        <p:spPr>
          <a:xfrm>
            <a:off x="118232" y="1515093"/>
            <a:ext cx="8907535" cy="4858655"/>
          </a:xfrm>
          <a:prstGeom prst="rect">
            <a:avLst/>
          </a:prstGeom>
        </p:spPr>
      </p:pic>
    </p:spTree>
    <p:extLst>
      <p:ext uri="{BB962C8B-B14F-4D97-AF65-F5344CB8AC3E}">
        <p14:creationId xmlns:p14="http://schemas.microsoft.com/office/powerpoint/2010/main" val="3437833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357687" y="1255009"/>
            <a:ext cx="4197624" cy="520168"/>
          </a:xfrm>
        </p:spPr>
        <p:txBody>
          <a:bodyPr/>
          <a:lstStyle/>
          <a:p>
            <a:r>
              <a:rPr lang="fr-FR" b="0" dirty="0"/>
              <a:t>3/ FAUX</a:t>
            </a:r>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3</a:t>
            </a:fld>
            <a:endParaRPr lang="en-US" dirty="0"/>
          </a:p>
        </p:txBody>
      </p:sp>
      <p:sp>
        <p:nvSpPr>
          <p:cNvPr id="8" name="Espace réservé du contenu 7">
            <a:extLst>
              <a:ext uri="{FF2B5EF4-FFF2-40B4-BE49-F238E27FC236}">
                <a16:creationId xmlns:a16="http://schemas.microsoft.com/office/drawing/2014/main" id="{ACA5F825-4285-445A-A60D-CEAD34370808}"/>
              </a:ext>
            </a:extLst>
          </p:cNvPr>
          <p:cNvSpPr>
            <a:spLocks noGrp="1"/>
          </p:cNvSpPr>
          <p:nvPr>
            <p:ph sz="quarter" idx="21"/>
          </p:nvPr>
        </p:nvSpPr>
        <p:spPr>
          <a:xfrm>
            <a:off x="339953" y="1775177"/>
            <a:ext cx="8430715" cy="4159251"/>
          </a:xfrm>
        </p:spPr>
        <p:txBody>
          <a:bodyPr/>
          <a:lstStyle/>
          <a:p>
            <a:pPr indent="0">
              <a:buNone/>
            </a:pPr>
            <a:r>
              <a:rPr lang="fr-FR" sz="1600" dirty="0">
                <a:latin typeface="+mj-lt"/>
                <a:ea typeface="Calibri" panose="020F0502020204030204" pitchFamily="34" charset="0"/>
                <a:cs typeface="Times New Roman" panose="02020603050405020304" pitchFamily="18" charset="0"/>
              </a:rPr>
              <a:t>Domaine &gt; Mention &gt; Parcours</a:t>
            </a:r>
          </a:p>
          <a:p>
            <a:pPr indent="0">
              <a:buNone/>
            </a:pPr>
            <a:r>
              <a:rPr lang="fr-FR" sz="1600" b="0" dirty="0">
                <a:latin typeface="+mj-lt"/>
              </a:rPr>
              <a:t>Les licences ont été classées par le ministère en 4 domaines dans lesquels sont classées </a:t>
            </a:r>
            <a:br>
              <a:rPr lang="fr-FR" sz="1600" b="0" dirty="0">
                <a:latin typeface="+mj-lt"/>
              </a:rPr>
            </a:br>
            <a:r>
              <a:rPr lang="fr-FR" sz="1600" b="0" dirty="0">
                <a:latin typeface="+mj-lt"/>
              </a:rPr>
              <a:t>45 mentions pour lesquelles chaque université propose des parcours (spécialités).</a:t>
            </a:r>
          </a:p>
          <a:p>
            <a:pPr indent="0">
              <a:buNone/>
            </a:pPr>
            <a:endParaRPr lang="fr-FR" sz="500" b="0" dirty="0">
              <a:latin typeface="+mj-lt"/>
            </a:endParaRPr>
          </a:p>
          <a:p>
            <a:pPr indent="0">
              <a:buNone/>
            </a:pPr>
            <a:r>
              <a:rPr lang="fr-FR" sz="1600" dirty="0">
                <a:latin typeface="+mj-lt"/>
              </a:rPr>
              <a:t>Chaque licence ou parcours est différent d’une université à une autre </a:t>
            </a:r>
            <a:r>
              <a:rPr lang="fr-FR" sz="1600" b="0" dirty="0">
                <a:latin typeface="+mj-lt"/>
              </a:rPr>
              <a:t>(titre, contenu, objectifs, modalités d’enseignement…)</a:t>
            </a:r>
          </a:p>
          <a:p>
            <a:pPr indent="0">
              <a:buNone/>
            </a:pPr>
            <a:endParaRPr lang="fr-FR" sz="1600" b="0" dirty="0">
              <a:latin typeface="+mj-lt"/>
            </a:endParaRPr>
          </a:p>
        </p:txBody>
      </p:sp>
      <p:graphicFrame>
        <p:nvGraphicFramePr>
          <p:cNvPr id="4" name="Diagramme 3">
            <a:extLst>
              <a:ext uri="{FF2B5EF4-FFF2-40B4-BE49-F238E27FC236}">
                <a16:creationId xmlns:a16="http://schemas.microsoft.com/office/drawing/2014/main" id="{461110F1-AC26-4036-9F61-37DABF649241}"/>
              </a:ext>
            </a:extLst>
          </p:cNvPr>
          <p:cNvGraphicFramePr/>
          <p:nvPr>
            <p:extLst>
              <p:ext uri="{D42A27DB-BD31-4B8C-83A1-F6EECF244321}">
                <p14:modId xmlns:p14="http://schemas.microsoft.com/office/powerpoint/2010/main" val="658218596"/>
              </p:ext>
            </p:extLst>
          </p:nvPr>
        </p:nvGraphicFramePr>
        <p:xfrm>
          <a:off x="357687" y="3344279"/>
          <a:ext cx="8430714" cy="32592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7313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357687" y="1255009"/>
            <a:ext cx="4197624" cy="520168"/>
          </a:xfrm>
        </p:spPr>
        <p:txBody>
          <a:bodyPr/>
          <a:lstStyle/>
          <a:p>
            <a:r>
              <a:rPr lang="fr-FR" sz="2800" b="0" dirty="0">
                <a:solidFill>
                  <a:schemeClr val="tx1"/>
                </a:solidFill>
                <a:ea typeface="Calibri" panose="020F0502020204030204" pitchFamily="34" charset="0"/>
                <a:cs typeface="Calibri" panose="020F0502020204030204" pitchFamily="34" charset="0"/>
              </a:rPr>
              <a:t>9/ FAUX</a:t>
            </a:r>
            <a:endParaRPr lang="fr-FR" dirty="0"/>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4</a:t>
            </a:fld>
            <a:endParaRPr lang="en-US" dirty="0"/>
          </a:p>
        </p:txBody>
      </p:sp>
      <p:sp>
        <p:nvSpPr>
          <p:cNvPr id="8" name="Espace réservé du contenu 7">
            <a:extLst>
              <a:ext uri="{FF2B5EF4-FFF2-40B4-BE49-F238E27FC236}">
                <a16:creationId xmlns:a16="http://schemas.microsoft.com/office/drawing/2014/main" id="{ACA5F825-4285-445A-A60D-CEAD34370808}"/>
              </a:ext>
            </a:extLst>
          </p:cNvPr>
          <p:cNvSpPr>
            <a:spLocks noGrp="1"/>
          </p:cNvSpPr>
          <p:nvPr>
            <p:ph sz="quarter" idx="21"/>
          </p:nvPr>
        </p:nvSpPr>
        <p:spPr>
          <a:xfrm>
            <a:off x="357686" y="1998135"/>
            <a:ext cx="2957015" cy="4159251"/>
          </a:xfrm>
        </p:spPr>
        <p:txBody>
          <a:bodyPr/>
          <a:lstStyle/>
          <a:p>
            <a:pPr indent="0">
              <a:buNone/>
            </a:pPr>
            <a:r>
              <a:rPr lang="fr-FR" sz="1600" dirty="0">
                <a:latin typeface="+mj-lt"/>
                <a:ea typeface="Calibri" panose="020F0502020204030204" pitchFamily="34" charset="0"/>
                <a:cs typeface="Calibri" panose="020F0502020204030204" pitchFamily="34" charset="0"/>
              </a:rPr>
              <a:t>Pas de triple licence mais une double licence.</a:t>
            </a:r>
          </a:p>
          <a:p>
            <a:pPr indent="0">
              <a:buNone/>
            </a:pPr>
            <a:endParaRPr lang="fr-FR" sz="500" b="0" dirty="0">
              <a:latin typeface="+mj-lt"/>
              <a:ea typeface="Calibri" panose="020F0502020204030204" pitchFamily="34" charset="0"/>
              <a:cs typeface="Calibri" panose="020F0502020204030204" pitchFamily="34" charset="0"/>
            </a:endParaRPr>
          </a:p>
          <a:p>
            <a:pPr indent="0">
              <a:buNone/>
            </a:pPr>
            <a:r>
              <a:rPr lang="fr-FR" sz="1600" dirty="0">
                <a:solidFill>
                  <a:srgbClr val="FF0000"/>
                </a:solidFill>
                <a:latin typeface="+mj-lt"/>
                <a:ea typeface="Calibri" panose="020F0502020204030204" pitchFamily="34" charset="0"/>
                <a:cs typeface="Calibri" panose="020F0502020204030204" pitchFamily="34" charset="0"/>
              </a:rPr>
              <a:t>/!\</a:t>
            </a:r>
            <a:r>
              <a:rPr lang="fr-FR" sz="1600" b="0" dirty="0">
                <a:latin typeface="+mj-lt"/>
                <a:ea typeface="Calibri" panose="020F0502020204030204" pitchFamily="34" charset="0"/>
                <a:cs typeface="Calibri" panose="020F0502020204030204" pitchFamily="34" charset="0"/>
              </a:rPr>
              <a:t> Une double licence double :</a:t>
            </a:r>
          </a:p>
          <a:p>
            <a:pPr marL="285750" indent="-285750"/>
            <a:r>
              <a:rPr lang="fr-FR" sz="1600" b="0" dirty="0">
                <a:latin typeface="+mj-lt"/>
                <a:ea typeface="Calibri" panose="020F0502020204030204" pitchFamily="34" charset="0"/>
                <a:cs typeface="Calibri" panose="020F0502020204030204" pitchFamily="34" charset="0"/>
              </a:rPr>
              <a:t>les cours,</a:t>
            </a:r>
          </a:p>
          <a:p>
            <a:pPr marL="285750" indent="-285750"/>
            <a:r>
              <a:rPr lang="fr-FR" sz="1600" b="0" dirty="0">
                <a:latin typeface="+mj-lt"/>
                <a:ea typeface="Calibri" panose="020F0502020204030204" pitchFamily="34" charset="0"/>
                <a:cs typeface="Calibri" panose="020F0502020204030204" pitchFamily="34" charset="0"/>
              </a:rPr>
              <a:t>le travail,</a:t>
            </a:r>
          </a:p>
          <a:p>
            <a:pPr marL="285750" indent="-285750"/>
            <a:r>
              <a:rPr lang="fr-FR" sz="1600" b="0" dirty="0">
                <a:latin typeface="+mj-lt"/>
                <a:ea typeface="Calibri" panose="020F0502020204030204" pitchFamily="34" charset="0"/>
                <a:cs typeface="Calibri" panose="020F0502020204030204" pitchFamily="34" charset="0"/>
              </a:rPr>
              <a:t>les examens</a:t>
            </a:r>
          </a:p>
          <a:p>
            <a:pPr indent="0">
              <a:buNone/>
            </a:pPr>
            <a:r>
              <a:rPr lang="fr-FR" sz="1600" b="0" dirty="0">
                <a:latin typeface="+mj-lt"/>
                <a:ea typeface="Calibri" panose="020F0502020204030204" pitchFamily="34" charset="0"/>
                <a:cs typeface="Calibri" panose="020F0502020204030204" pitchFamily="34" charset="0"/>
              </a:rPr>
              <a:t>mais aussi le diplôme !</a:t>
            </a:r>
          </a:p>
          <a:p>
            <a:pPr indent="0">
              <a:buNone/>
            </a:pPr>
            <a:endParaRPr lang="fr-FR" sz="500" b="0" dirty="0">
              <a:latin typeface="+mj-lt"/>
              <a:ea typeface="Calibri" panose="020F0502020204030204" pitchFamily="34" charset="0"/>
              <a:cs typeface="Calibri" panose="020F0502020204030204" pitchFamily="34" charset="0"/>
            </a:endParaRPr>
          </a:p>
          <a:p>
            <a:pPr indent="0">
              <a:buNone/>
            </a:pPr>
            <a:r>
              <a:rPr lang="fr-FR" sz="1600" b="0" dirty="0">
                <a:latin typeface="+mj-lt"/>
                <a:ea typeface="Calibri" panose="020F0502020204030204" pitchFamily="34" charset="0"/>
                <a:cs typeface="Calibri" panose="020F0502020204030204" pitchFamily="34" charset="0"/>
              </a:rPr>
              <a:t>Une double licence « sciences et droit » délivre :</a:t>
            </a:r>
          </a:p>
          <a:p>
            <a:pPr marL="285750" indent="-285750"/>
            <a:r>
              <a:rPr lang="fr-FR" sz="1600" b="0" dirty="0">
                <a:latin typeface="+mj-lt"/>
                <a:ea typeface="Calibri" panose="020F0502020204030204" pitchFamily="34" charset="0"/>
                <a:cs typeface="Calibri" panose="020F0502020204030204" pitchFamily="34" charset="0"/>
              </a:rPr>
              <a:t>une licence de sciences,</a:t>
            </a:r>
          </a:p>
          <a:p>
            <a:pPr marL="285750" indent="-285750"/>
            <a:r>
              <a:rPr lang="fr-FR" sz="1600" b="0" dirty="0">
                <a:latin typeface="+mj-lt"/>
                <a:ea typeface="Calibri" panose="020F0502020204030204" pitchFamily="34" charset="0"/>
                <a:cs typeface="Calibri" panose="020F0502020204030204" pitchFamily="34" charset="0"/>
              </a:rPr>
              <a:t>une licence de droit.</a:t>
            </a:r>
          </a:p>
        </p:txBody>
      </p:sp>
      <p:pic>
        <p:nvPicPr>
          <p:cNvPr id="6" name="Image 5">
            <a:extLst>
              <a:ext uri="{FF2B5EF4-FFF2-40B4-BE49-F238E27FC236}">
                <a16:creationId xmlns:a16="http://schemas.microsoft.com/office/drawing/2014/main" id="{9303A244-E708-4370-8F9A-2F3D9B145D1B}"/>
              </a:ext>
            </a:extLst>
          </p:cNvPr>
          <p:cNvPicPr>
            <a:picLocks noChangeAspect="1"/>
          </p:cNvPicPr>
          <p:nvPr/>
        </p:nvPicPr>
        <p:blipFill>
          <a:blip r:embed="rId3"/>
          <a:stretch>
            <a:fillRect/>
          </a:stretch>
        </p:blipFill>
        <p:spPr>
          <a:xfrm>
            <a:off x="3314701" y="1586446"/>
            <a:ext cx="5648889" cy="4087898"/>
          </a:xfrm>
          <a:prstGeom prst="rect">
            <a:avLst/>
          </a:prstGeom>
        </p:spPr>
      </p:pic>
    </p:spTree>
    <p:extLst>
      <p:ext uri="{BB962C8B-B14F-4D97-AF65-F5344CB8AC3E}">
        <p14:creationId xmlns:p14="http://schemas.microsoft.com/office/powerpoint/2010/main" val="3460612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357687" y="1255009"/>
            <a:ext cx="4197624" cy="520168"/>
          </a:xfrm>
        </p:spPr>
        <p:txBody>
          <a:bodyPr/>
          <a:lstStyle/>
          <a:p>
            <a:r>
              <a:rPr lang="fr-FR" b="0" dirty="0"/>
              <a:t>5/ VRAI</a:t>
            </a:r>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5</a:t>
            </a:fld>
            <a:endParaRPr lang="en-US" dirty="0"/>
          </a:p>
        </p:txBody>
      </p:sp>
      <p:sp>
        <p:nvSpPr>
          <p:cNvPr id="8" name="Espace réservé du contenu 7">
            <a:extLst>
              <a:ext uri="{FF2B5EF4-FFF2-40B4-BE49-F238E27FC236}">
                <a16:creationId xmlns:a16="http://schemas.microsoft.com/office/drawing/2014/main" id="{599E1E6D-7F1B-4D2F-BB31-86D21F089229}"/>
              </a:ext>
            </a:extLst>
          </p:cNvPr>
          <p:cNvSpPr txBox="1">
            <a:spLocks/>
          </p:cNvSpPr>
          <p:nvPr/>
        </p:nvSpPr>
        <p:spPr>
          <a:xfrm>
            <a:off x="357687" y="1998135"/>
            <a:ext cx="3267830" cy="4296375"/>
          </a:xfrm>
          <a:prstGeom prst="rect">
            <a:avLst/>
          </a:prstGeom>
          <a:solidFill>
            <a:schemeClr val="bg1"/>
          </a:solidFill>
        </p:spPr>
        <p:txBody>
          <a:bodyPr vert="horz"/>
          <a:lstStyle>
            <a:lvl1pPr marL="0" indent="-108000" algn="l" defTabSz="457200" rtl="0" eaLnBrk="1" latinLnBrk="0" hangingPunct="1">
              <a:spcBef>
                <a:spcPct val="20000"/>
              </a:spcBef>
              <a:buFont typeface="Arial"/>
              <a:buChar char="•"/>
              <a:defRPr sz="1200" b="1" i="0" kern="1200" baseline="0">
                <a:solidFill>
                  <a:schemeClr val="tx1"/>
                </a:solidFill>
                <a:latin typeface="+mn-lt"/>
                <a:ea typeface="+mn-ea"/>
                <a:cs typeface="+mn-cs"/>
              </a:defRPr>
            </a:lvl1pPr>
            <a:lvl2pPr marL="36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2pPr>
            <a:lvl3pPr marL="72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3pPr>
            <a:lvl4pPr marL="108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4pPr>
            <a:lvl5pPr marL="144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buNone/>
            </a:pPr>
            <a:r>
              <a:rPr lang="fr-FR" sz="1600" b="0" dirty="0">
                <a:latin typeface="+mj-lt"/>
                <a:ea typeface="Calibri" panose="020F0502020204030204" pitchFamily="34" charset="0"/>
                <a:cs typeface="Times New Roman" panose="02020603050405020304" pitchFamily="18" charset="0"/>
              </a:rPr>
              <a:t>Possible </a:t>
            </a:r>
            <a:r>
              <a:rPr lang="fr-FR" sz="1600" dirty="0">
                <a:latin typeface="+mj-lt"/>
                <a:ea typeface="Calibri" panose="020F0502020204030204" pitchFamily="34" charset="0"/>
                <a:cs typeface="Times New Roman" panose="02020603050405020304" pitchFamily="18" charset="0"/>
              </a:rPr>
              <a:t>en fonction des universités</a:t>
            </a:r>
            <a:r>
              <a:rPr lang="fr-FR" sz="1600" b="0" dirty="0">
                <a:latin typeface="+mj-lt"/>
                <a:ea typeface="Calibri" panose="020F0502020204030204" pitchFamily="34" charset="0"/>
                <a:cs typeface="Times New Roman" panose="02020603050405020304" pitchFamily="18" charset="0"/>
              </a:rPr>
              <a:t> dans les </a:t>
            </a:r>
            <a:r>
              <a:rPr lang="fr-FR" sz="1600" dirty="0">
                <a:latin typeface="+mj-lt"/>
                <a:ea typeface="Calibri" panose="020F0502020204030204" pitchFamily="34" charset="0"/>
                <a:cs typeface="Times New Roman" panose="02020603050405020304" pitchFamily="18" charset="0"/>
              </a:rPr>
              <a:t>DEUST, BUT, licences professionnelles, licences générales </a:t>
            </a:r>
            <a:r>
              <a:rPr lang="fr-FR" sz="1600" b="0" dirty="0">
                <a:latin typeface="+mj-lt"/>
                <a:ea typeface="Calibri" panose="020F0502020204030204" pitchFamily="34" charset="0"/>
                <a:cs typeface="Times New Roman" panose="02020603050405020304" pitchFamily="18" charset="0"/>
              </a:rPr>
              <a:t>(c’est rare).</a:t>
            </a:r>
          </a:p>
          <a:p>
            <a:pPr indent="0">
              <a:buFont typeface="Arial"/>
              <a:buNone/>
            </a:pPr>
            <a:endParaRPr lang="fr-FR" sz="500" dirty="0">
              <a:latin typeface="+mj-lt"/>
              <a:ea typeface="Calibri" panose="020F0502020204030204" pitchFamily="34" charset="0"/>
              <a:cs typeface="Calibri" panose="020F0502020204030204" pitchFamily="34" charset="0"/>
            </a:endParaRPr>
          </a:p>
          <a:p>
            <a:pPr indent="0">
              <a:buFont typeface="Arial"/>
              <a:buNone/>
            </a:pPr>
            <a:r>
              <a:rPr lang="fr-FR" sz="1600" dirty="0">
                <a:latin typeface="+mj-lt"/>
                <a:ea typeface="Calibri" panose="020F0502020204030204" pitchFamily="34" charset="0"/>
                <a:cs typeface="Calibri" panose="020F0502020204030204" pitchFamily="34" charset="0"/>
              </a:rPr>
              <a:t>Apprentissage </a:t>
            </a:r>
            <a:r>
              <a:rPr lang="fr-FR" sz="1600" b="0" dirty="0">
                <a:latin typeface="+mj-lt"/>
                <a:ea typeface="Calibri" panose="020F0502020204030204" pitchFamily="34" charset="0"/>
                <a:cs typeface="Calibri" panose="020F0502020204030204" pitchFamily="34" charset="0"/>
              </a:rPr>
              <a:t>= être salarié(e) ET étudiant(e) &gt; contrat</a:t>
            </a:r>
          </a:p>
          <a:p>
            <a:pPr marL="285750" indent="-285750"/>
            <a:r>
              <a:rPr lang="fr-FR" sz="1600" b="0" dirty="0">
                <a:latin typeface="+mj-lt"/>
                <a:ea typeface="Calibri" panose="020F0502020204030204" pitchFamily="34" charset="0"/>
                <a:cs typeface="Calibri" panose="020F0502020204030204" pitchFamily="34" charset="0"/>
              </a:rPr>
              <a:t>Contrat d’apprentissage</a:t>
            </a:r>
          </a:p>
          <a:p>
            <a:pPr marL="285750" indent="-285750"/>
            <a:r>
              <a:rPr lang="fr-FR" sz="1600" b="0" dirty="0">
                <a:latin typeface="+mj-lt"/>
                <a:ea typeface="Calibri" panose="020F0502020204030204" pitchFamily="34" charset="0"/>
                <a:cs typeface="Calibri" panose="020F0502020204030204" pitchFamily="34" charset="0"/>
              </a:rPr>
              <a:t>Contrat de professionnalisation</a:t>
            </a:r>
            <a:endParaRPr lang="fr-FR" sz="1600" b="0" dirty="0">
              <a:latin typeface="+mj-lt"/>
              <a:ea typeface="Calibri" panose="020F0502020204030204" pitchFamily="34" charset="0"/>
              <a:cs typeface="Times New Roman" panose="02020603050405020304" pitchFamily="18" charset="0"/>
            </a:endParaRPr>
          </a:p>
          <a:p>
            <a:pPr indent="0">
              <a:buFont typeface="Arial"/>
              <a:buNone/>
            </a:pPr>
            <a:endParaRPr lang="fr-FR" sz="500" b="0" dirty="0">
              <a:latin typeface="+mj-lt"/>
              <a:ea typeface="Calibri" panose="020F0502020204030204" pitchFamily="34" charset="0"/>
              <a:cs typeface="Times New Roman" panose="02020603050405020304" pitchFamily="18" charset="0"/>
            </a:endParaRPr>
          </a:p>
          <a:p>
            <a:pPr indent="0">
              <a:buFont typeface="Arial"/>
              <a:buNone/>
            </a:pPr>
            <a:r>
              <a:rPr lang="fr-FR" sz="1600" dirty="0">
                <a:solidFill>
                  <a:srgbClr val="FF0000"/>
                </a:solidFill>
                <a:latin typeface="+mj-lt"/>
                <a:ea typeface="Calibri" panose="020F0502020204030204" pitchFamily="34" charset="0"/>
                <a:cs typeface="Times New Roman" panose="02020603050405020304" pitchFamily="18" charset="0"/>
              </a:rPr>
              <a:t>/!\</a:t>
            </a:r>
            <a:r>
              <a:rPr lang="fr-FR" sz="1600" dirty="0">
                <a:latin typeface="+mj-lt"/>
                <a:ea typeface="Calibri" panose="020F0502020204030204" pitchFamily="34" charset="0"/>
                <a:cs typeface="Times New Roman" panose="02020603050405020304" pitchFamily="18" charset="0"/>
              </a:rPr>
              <a:t> Acquérir les mêmes connaissances et compétences en moins de temps.</a:t>
            </a:r>
          </a:p>
          <a:p>
            <a:pPr indent="0">
              <a:buFont typeface="Arial"/>
              <a:buNone/>
            </a:pPr>
            <a:endParaRPr lang="fr-FR" sz="500" dirty="0">
              <a:latin typeface="+mj-lt"/>
              <a:ea typeface="Calibri" panose="020F0502020204030204" pitchFamily="34" charset="0"/>
              <a:cs typeface="Times New Roman" panose="02020603050405020304" pitchFamily="18" charset="0"/>
            </a:endParaRPr>
          </a:p>
          <a:p>
            <a:pPr indent="0">
              <a:buFont typeface="Arial"/>
              <a:buNone/>
            </a:pPr>
            <a:r>
              <a:rPr lang="fr-FR" sz="1600" b="0" dirty="0">
                <a:latin typeface="+mj-lt"/>
                <a:ea typeface="Calibri" panose="020F0502020204030204" pitchFamily="34" charset="0"/>
                <a:cs typeface="Times New Roman" panose="02020603050405020304" pitchFamily="18" charset="0"/>
              </a:rPr>
              <a:t>Possibilité de reprendre </a:t>
            </a:r>
            <a:br>
              <a:rPr lang="fr-FR" sz="1600" b="0" dirty="0">
                <a:latin typeface="+mj-lt"/>
                <a:ea typeface="Calibri" panose="020F0502020204030204" pitchFamily="34" charset="0"/>
                <a:cs typeface="Times New Roman" panose="02020603050405020304" pitchFamily="18" charset="0"/>
              </a:rPr>
            </a:br>
            <a:r>
              <a:rPr lang="fr-FR" sz="1600" b="0" dirty="0">
                <a:latin typeface="+mj-lt"/>
                <a:ea typeface="Calibri" panose="020F0502020204030204" pitchFamily="34" charset="0"/>
                <a:cs typeface="Times New Roman" panose="02020603050405020304" pitchFamily="18" charset="0"/>
              </a:rPr>
              <a:t>en formation initiale.</a:t>
            </a:r>
          </a:p>
        </p:txBody>
      </p:sp>
      <p:pic>
        <p:nvPicPr>
          <p:cNvPr id="9" name="Image 8">
            <a:extLst>
              <a:ext uri="{FF2B5EF4-FFF2-40B4-BE49-F238E27FC236}">
                <a16:creationId xmlns:a16="http://schemas.microsoft.com/office/drawing/2014/main" id="{579AF955-B366-42FF-A297-4A85415C5D02}"/>
              </a:ext>
            </a:extLst>
          </p:cNvPr>
          <p:cNvPicPr>
            <a:picLocks noChangeAspect="1"/>
          </p:cNvPicPr>
          <p:nvPr/>
        </p:nvPicPr>
        <p:blipFill>
          <a:blip r:embed="rId3"/>
          <a:stretch>
            <a:fillRect/>
          </a:stretch>
        </p:blipFill>
        <p:spPr>
          <a:xfrm>
            <a:off x="3993517" y="1775177"/>
            <a:ext cx="4794884" cy="3975656"/>
          </a:xfrm>
          <a:prstGeom prst="rect">
            <a:avLst/>
          </a:prstGeom>
        </p:spPr>
      </p:pic>
    </p:spTree>
    <p:extLst>
      <p:ext uri="{BB962C8B-B14F-4D97-AF65-F5344CB8AC3E}">
        <p14:creationId xmlns:p14="http://schemas.microsoft.com/office/powerpoint/2010/main" val="29072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357687" y="1255009"/>
            <a:ext cx="4197624" cy="520168"/>
          </a:xfrm>
        </p:spPr>
        <p:txBody>
          <a:bodyPr/>
          <a:lstStyle/>
          <a:p>
            <a:r>
              <a:rPr lang="fr-FR" b="0" dirty="0"/>
              <a:t>4/ VRAI et FAUX</a:t>
            </a:r>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6</a:t>
            </a:fld>
            <a:endParaRPr lang="en-US" dirty="0"/>
          </a:p>
        </p:txBody>
      </p:sp>
      <p:sp>
        <p:nvSpPr>
          <p:cNvPr id="8" name="Espace réservé du contenu 7">
            <a:extLst>
              <a:ext uri="{FF2B5EF4-FFF2-40B4-BE49-F238E27FC236}">
                <a16:creationId xmlns:a16="http://schemas.microsoft.com/office/drawing/2014/main" id="{ACA5F825-4285-445A-A60D-CEAD34370808}"/>
              </a:ext>
            </a:extLst>
          </p:cNvPr>
          <p:cNvSpPr>
            <a:spLocks noGrp="1"/>
          </p:cNvSpPr>
          <p:nvPr>
            <p:ph sz="quarter" idx="21"/>
          </p:nvPr>
        </p:nvSpPr>
        <p:spPr>
          <a:xfrm>
            <a:off x="357686" y="1998135"/>
            <a:ext cx="8786314" cy="4296375"/>
          </a:xfrm>
          <a:solidFill>
            <a:schemeClr val="bg1"/>
          </a:solidFill>
        </p:spPr>
        <p:txBody>
          <a:bodyPr/>
          <a:lstStyle/>
          <a:p>
            <a:pPr indent="0">
              <a:buNone/>
            </a:pPr>
            <a:r>
              <a:rPr lang="fr-FR" sz="1600" dirty="0">
                <a:latin typeface="+mj-lt"/>
                <a:ea typeface="Calibri" panose="020F0502020204030204" pitchFamily="34" charset="0"/>
                <a:cs typeface="Calibri" panose="020F0502020204030204" pitchFamily="34" charset="0"/>
              </a:rPr>
              <a:t>60 points par année : </a:t>
            </a:r>
            <a:r>
              <a:rPr lang="fr-FR" sz="1600" b="0" dirty="0">
                <a:latin typeface="+mj-lt"/>
                <a:ea typeface="Calibri" panose="020F0502020204030204" pitchFamily="34" charset="0"/>
                <a:cs typeface="Times New Roman" panose="02020603050405020304" pitchFamily="18" charset="0"/>
              </a:rPr>
              <a:t>a</a:t>
            </a:r>
            <a:r>
              <a:rPr lang="fr-FR" sz="1600" b="0" dirty="0">
                <a:effectLst/>
                <a:latin typeface="+mj-lt"/>
                <a:ea typeface="Calibri" panose="020F0502020204030204" pitchFamily="34" charset="0"/>
                <a:cs typeface="Times New Roman" panose="02020603050405020304" pitchFamily="18" charset="0"/>
              </a:rPr>
              <a:t>voir 10/20 </a:t>
            </a:r>
            <a:r>
              <a:rPr lang="fr-FR" sz="1600" b="0" dirty="0">
                <a:latin typeface="+mj-lt"/>
                <a:ea typeface="Calibri" panose="020F0502020204030204" pitchFamily="34" charset="0"/>
                <a:cs typeface="Times New Roman" panose="02020603050405020304" pitchFamily="18" charset="0"/>
              </a:rPr>
              <a:t>dans</a:t>
            </a:r>
            <a:r>
              <a:rPr lang="fr-FR" sz="1600" b="0" dirty="0">
                <a:effectLst/>
                <a:latin typeface="+mj-lt"/>
                <a:ea typeface="Calibri" panose="020F0502020204030204" pitchFamily="34" charset="0"/>
                <a:cs typeface="Times New Roman" panose="02020603050405020304" pitchFamily="18" charset="0"/>
              </a:rPr>
              <a:t> chaque UE - unité d’enseignement.</a:t>
            </a:r>
            <a:endParaRPr lang="fr-FR" sz="500" b="0" dirty="0">
              <a:effectLst/>
              <a:latin typeface="+mj-lt"/>
              <a:ea typeface="Calibri" panose="020F0502020204030204" pitchFamily="34" charset="0"/>
              <a:cs typeface="Times New Roman" panose="02020603050405020304" pitchFamily="18" charset="0"/>
            </a:endParaRPr>
          </a:p>
          <a:p>
            <a:pPr indent="0">
              <a:buNone/>
            </a:pPr>
            <a:r>
              <a:rPr lang="fr-FR" sz="1600" b="0" u="sng" dirty="0">
                <a:latin typeface="+mj-lt"/>
                <a:ea typeface="Calibri" panose="020F0502020204030204" pitchFamily="34" charset="0"/>
                <a:cs typeface="Times New Roman" panose="02020603050405020304" pitchFamily="18" charset="0"/>
              </a:rPr>
              <a:t>Dans certaines formations,</a:t>
            </a:r>
            <a:r>
              <a:rPr lang="fr-FR" sz="1600" dirty="0">
                <a:latin typeface="+mj-lt"/>
                <a:ea typeface="Calibri" panose="020F0502020204030204" pitchFamily="34" charset="0"/>
                <a:cs typeface="Times New Roman" panose="02020603050405020304" pitchFamily="18" charset="0"/>
              </a:rPr>
              <a:t> possibilité de passer l’année avec des UE non validées </a:t>
            </a:r>
            <a:br>
              <a:rPr lang="fr-FR" sz="1600" dirty="0">
                <a:latin typeface="+mj-lt"/>
                <a:ea typeface="Calibri" panose="020F0502020204030204" pitchFamily="34" charset="0"/>
                <a:cs typeface="Times New Roman" panose="02020603050405020304" pitchFamily="18" charset="0"/>
              </a:rPr>
            </a:br>
            <a:r>
              <a:rPr lang="fr-FR" sz="1600" b="0" dirty="0">
                <a:latin typeface="+mj-lt"/>
                <a:ea typeface="Calibri" panose="020F0502020204030204" pitchFamily="34" charset="0"/>
                <a:cs typeface="Times New Roman" panose="02020603050405020304" pitchFamily="18" charset="0"/>
              </a:rPr>
              <a:t>(à valider l’année suivante).</a:t>
            </a:r>
            <a:endParaRPr lang="fr-FR" sz="500" dirty="0">
              <a:effectLst/>
              <a:latin typeface="+mj-lt"/>
              <a:ea typeface="Calibri" panose="020F0502020204030204" pitchFamily="34" charset="0"/>
              <a:cs typeface="Times New Roman" panose="02020603050405020304" pitchFamily="18" charset="0"/>
            </a:endParaRPr>
          </a:p>
          <a:p>
            <a:pPr indent="0">
              <a:buNone/>
            </a:pPr>
            <a:r>
              <a:rPr lang="fr-FR" sz="1600" dirty="0">
                <a:effectLst/>
                <a:latin typeface="+mj-lt"/>
                <a:ea typeface="Calibri" panose="020F0502020204030204" pitchFamily="34" charset="0"/>
                <a:cs typeface="Times New Roman" panose="02020603050405020304" pitchFamily="18" charset="0"/>
              </a:rPr>
              <a:t>Crédits acquis :</a:t>
            </a:r>
            <a:r>
              <a:rPr lang="fr-FR" sz="1600" b="0" dirty="0">
                <a:effectLst/>
                <a:latin typeface="+mj-lt"/>
                <a:ea typeface="Calibri" panose="020F0502020204030204" pitchFamily="34" charset="0"/>
                <a:cs typeface="Times New Roman" panose="02020603050405020304" pitchFamily="18" charset="0"/>
              </a:rPr>
              <a:t> possibilité d’interrompre la formation et la reprendre après ou de se réorienter.</a:t>
            </a:r>
            <a:endParaRPr lang="fr-FR" sz="500" b="0" dirty="0">
              <a:latin typeface="+mj-lt"/>
              <a:ea typeface="Calibri" panose="020F0502020204030204" pitchFamily="34" charset="0"/>
              <a:cs typeface="Times New Roman" panose="02020603050405020304" pitchFamily="18" charset="0"/>
            </a:endParaRPr>
          </a:p>
          <a:p>
            <a:pPr indent="0">
              <a:buNone/>
            </a:pPr>
            <a:r>
              <a:rPr lang="fr-FR" sz="1600" dirty="0">
                <a:effectLst/>
                <a:latin typeface="+mj-lt"/>
                <a:ea typeface="Calibri" panose="020F0502020204030204" pitchFamily="34" charset="0"/>
                <a:cs typeface="Times New Roman" panose="02020603050405020304" pitchFamily="18" charset="0"/>
              </a:rPr>
              <a:t>ECTS pour toutes les formations de l’enseignement supérieur !</a:t>
            </a:r>
          </a:p>
        </p:txBody>
      </p:sp>
      <p:pic>
        <p:nvPicPr>
          <p:cNvPr id="4" name="Image 3">
            <a:extLst>
              <a:ext uri="{FF2B5EF4-FFF2-40B4-BE49-F238E27FC236}">
                <a16:creationId xmlns:a16="http://schemas.microsoft.com/office/drawing/2014/main" id="{944CF172-B7EB-4234-8D3A-C475A927BF7F}"/>
              </a:ext>
            </a:extLst>
          </p:cNvPr>
          <p:cNvPicPr>
            <a:picLocks noChangeAspect="1"/>
          </p:cNvPicPr>
          <p:nvPr/>
        </p:nvPicPr>
        <p:blipFill>
          <a:blip r:embed="rId3"/>
          <a:stretch>
            <a:fillRect/>
          </a:stretch>
        </p:blipFill>
        <p:spPr>
          <a:xfrm>
            <a:off x="161925" y="3690867"/>
            <a:ext cx="8820150" cy="3057525"/>
          </a:xfrm>
          <a:prstGeom prst="rect">
            <a:avLst/>
          </a:prstGeom>
        </p:spPr>
      </p:pic>
    </p:spTree>
    <p:extLst>
      <p:ext uri="{BB962C8B-B14F-4D97-AF65-F5344CB8AC3E}">
        <p14:creationId xmlns:p14="http://schemas.microsoft.com/office/powerpoint/2010/main" val="3410914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357687" y="1255009"/>
            <a:ext cx="4197624" cy="520168"/>
          </a:xfrm>
        </p:spPr>
        <p:txBody>
          <a:bodyPr/>
          <a:lstStyle/>
          <a:p>
            <a:r>
              <a:rPr lang="fr-FR" b="0" dirty="0"/>
              <a:t>1/ VRAI</a:t>
            </a:r>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7</a:t>
            </a:fld>
            <a:endParaRPr lang="en-US" dirty="0"/>
          </a:p>
        </p:txBody>
      </p:sp>
      <p:sp>
        <p:nvSpPr>
          <p:cNvPr id="13" name="Espace réservé du contenu 7">
            <a:extLst>
              <a:ext uri="{FF2B5EF4-FFF2-40B4-BE49-F238E27FC236}">
                <a16:creationId xmlns:a16="http://schemas.microsoft.com/office/drawing/2014/main" id="{C672167B-3D48-4C94-8BD3-74215546DC49}"/>
              </a:ext>
            </a:extLst>
          </p:cNvPr>
          <p:cNvSpPr txBox="1">
            <a:spLocks/>
          </p:cNvSpPr>
          <p:nvPr/>
        </p:nvSpPr>
        <p:spPr>
          <a:xfrm>
            <a:off x="357686" y="1998135"/>
            <a:ext cx="8640384" cy="4159251"/>
          </a:xfrm>
          <a:prstGeom prst="rect">
            <a:avLst/>
          </a:prstGeom>
        </p:spPr>
        <p:txBody>
          <a:bodyPr vert="horz" lIns="91440" tIns="45720" rIns="91440" bIns="45720" anchor="t"/>
          <a:lstStyle>
            <a:lvl1pPr marL="0" indent="-108000" algn="l" defTabSz="457200" rtl="0" eaLnBrk="1" latinLnBrk="0" hangingPunct="1">
              <a:spcBef>
                <a:spcPct val="20000"/>
              </a:spcBef>
              <a:buFont typeface="Arial"/>
              <a:buChar char="•"/>
              <a:defRPr sz="1200" b="1" i="0" kern="1200" baseline="0">
                <a:solidFill>
                  <a:schemeClr val="tx1"/>
                </a:solidFill>
                <a:latin typeface="+mn-lt"/>
                <a:ea typeface="+mn-ea"/>
                <a:cs typeface="+mn-cs"/>
              </a:defRPr>
            </a:lvl1pPr>
            <a:lvl2pPr marL="36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2pPr>
            <a:lvl3pPr marL="72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3pPr>
            <a:lvl4pPr marL="108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4pPr>
            <a:lvl5pPr marL="144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buNone/>
            </a:pPr>
            <a:r>
              <a:rPr lang="fr-FR" sz="1600" dirty="0">
                <a:ea typeface="+mn-lt"/>
                <a:cs typeface="+mn-lt"/>
              </a:rPr>
              <a:t>Césure = pause dans ses études pour développer d’autres compétences </a:t>
            </a:r>
            <a:br>
              <a:rPr lang="fr-FR" sz="1600" dirty="0">
                <a:ea typeface="+mn-lt"/>
                <a:cs typeface="+mn-lt"/>
              </a:rPr>
            </a:br>
            <a:r>
              <a:rPr lang="fr-FR" sz="1600" dirty="0">
                <a:ea typeface="+mn-lt"/>
                <a:cs typeface="+mn-lt"/>
              </a:rPr>
              <a:t>et connaissances à travers diverses expériences (service civique, mission de volontariat international, salariat, création d’entreprise, formation, séjour linguistique…)</a:t>
            </a:r>
          </a:p>
          <a:p>
            <a:pPr indent="-107950"/>
            <a:endParaRPr lang="fr-FR" sz="1600" dirty="0">
              <a:ea typeface="+mn-lt"/>
              <a:cs typeface="+mn-lt"/>
            </a:endParaRPr>
          </a:p>
          <a:p>
            <a:pPr indent="-107950"/>
            <a:r>
              <a:rPr lang="fr-FR" sz="1600" dirty="0">
                <a:ea typeface="+mn-lt"/>
                <a:cs typeface="+mn-lt"/>
              </a:rPr>
              <a:t>Motif</a:t>
            </a:r>
            <a:r>
              <a:rPr lang="fr-FR" sz="1600" b="0" dirty="0">
                <a:ea typeface="+mn-lt"/>
                <a:cs typeface="+mn-lt"/>
              </a:rPr>
              <a:t> : profitable au cursus de formation ou à l’insertion professionnelle.</a:t>
            </a:r>
          </a:p>
          <a:p>
            <a:pPr indent="-107950"/>
            <a:endParaRPr lang="fr-FR" sz="1600" b="0" dirty="0">
              <a:ea typeface="+mn-lt"/>
              <a:cs typeface="+mn-lt"/>
            </a:endParaRPr>
          </a:p>
          <a:p>
            <a:pPr indent="-107950"/>
            <a:r>
              <a:rPr lang="fr-FR" sz="1600" dirty="0">
                <a:ea typeface="+mn-lt"/>
                <a:cs typeface="+mn-lt"/>
              </a:rPr>
              <a:t>Demande</a:t>
            </a:r>
            <a:r>
              <a:rPr lang="fr-FR" sz="1600" b="0" dirty="0">
                <a:ea typeface="+mn-lt"/>
                <a:cs typeface="+mn-lt"/>
              </a:rPr>
              <a:t> : constitution d’un dossier, examiné par une commission d'établissement (qualité et cohérence du projet) &gt; convention.</a:t>
            </a:r>
          </a:p>
          <a:p>
            <a:pPr indent="-107950"/>
            <a:endParaRPr lang="fr-FR" sz="1600" b="0" dirty="0">
              <a:ea typeface="+mn-lt"/>
              <a:cs typeface="+mn-lt"/>
            </a:endParaRPr>
          </a:p>
          <a:p>
            <a:pPr indent="-107950"/>
            <a:r>
              <a:rPr lang="fr-FR" sz="1600" dirty="0">
                <a:ea typeface="+mn-lt"/>
                <a:cs typeface="+mn-lt"/>
              </a:rPr>
              <a:t>Durée</a:t>
            </a:r>
            <a:r>
              <a:rPr lang="fr-FR" sz="1600" b="0" dirty="0">
                <a:ea typeface="+mn-lt"/>
                <a:cs typeface="+mn-lt"/>
              </a:rPr>
              <a:t> : 6 mois à 1 an.</a:t>
            </a:r>
          </a:p>
          <a:p>
            <a:pPr indent="-107950"/>
            <a:endParaRPr lang="fr-FR" sz="1600" b="0" dirty="0">
              <a:ea typeface="+mn-lt"/>
              <a:cs typeface="+mn-lt"/>
            </a:endParaRPr>
          </a:p>
          <a:p>
            <a:pPr indent="-107950"/>
            <a:r>
              <a:rPr lang="fr-FR" sz="1600" dirty="0">
                <a:ea typeface="+mn-lt"/>
                <a:cs typeface="+mn-lt"/>
              </a:rPr>
              <a:t>Statut</a:t>
            </a:r>
            <a:r>
              <a:rPr lang="fr-FR" sz="1600" b="0" dirty="0">
                <a:ea typeface="+mn-lt"/>
                <a:cs typeface="+mn-lt"/>
              </a:rPr>
              <a:t> : étudiant.</a:t>
            </a:r>
          </a:p>
          <a:p>
            <a:pPr indent="-107950"/>
            <a:endParaRPr lang="fr-FR" sz="1600" b="0" dirty="0">
              <a:ea typeface="+mn-lt"/>
              <a:cs typeface="+mn-lt"/>
            </a:endParaRPr>
          </a:p>
          <a:p>
            <a:pPr indent="-107950"/>
            <a:r>
              <a:rPr lang="fr-FR" sz="1600" dirty="0">
                <a:ea typeface="+mn-lt"/>
                <a:cs typeface="+mn-lt"/>
              </a:rPr>
              <a:t>Retour</a:t>
            </a:r>
            <a:r>
              <a:rPr lang="fr-FR" sz="1600" b="0" dirty="0">
                <a:ea typeface="+mn-lt"/>
                <a:cs typeface="+mn-lt"/>
              </a:rPr>
              <a:t> </a:t>
            </a:r>
            <a:r>
              <a:rPr lang="fr-FR" sz="1600" dirty="0">
                <a:ea typeface="+mn-lt"/>
                <a:cs typeface="+mn-lt"/>
              </a:rPr>
              <a:t>en formation </a:t>
            </a:r>
            <a:r>
              <a:rPr lang="fr-FR" sz="1600" b="0" dirty="0">
                <a:ea typeface="+mn-lt"/>
                <a:cs typeface="+mn-lt"/>
              </a:rPr>
              <a:t>: place réservée.</a:t>
            </a:r>
          </a:p>
          <a:p>
            <a:pPr indent="-107950"/>
            <a:endParaRPr lang="fr-FR" sz="1600" b="0" dirty="0">
              <a:ea typeface="+mn-lt"/>
              <a:cs typeface="+mn-lt"/>
            </a:endParaRPr>
          </a:p>
          <a:p>
            <a:pPr indent="-107950"/>
            <a:endParaRPr lang="fr-FR" sz="1600" b="0" dirty="0">
              <a:ea typeface="+mn-lt"/>
              <a:cs typeface="+mn-lt"/>
            </a:endParaRPr>
          </a:p>
          <a:p>
            <a:pPr indent="0">
              <a:buNone/>
            </a:pPr>
            <a:endParaRPr lang="fr-FR" sz="16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8" name="Image 7" descr="Une image contenant extérieur, ciel, bâtiment&#10;&#10;Description générée automatiquement">
            <a:extLst>
              <a:ext uri="{FF2B5EF4-FFF2-40B4-BE49-F238E27FC236}">
                <a16:creationId xmlns:a16="http://schemas.microsoft.com/office/drawing/2014/main" id="{3A2DD46C-DC2D-44A5-9F43-F9A0AAEB9ACA}"/>
              </a:ext>
            </a:extLst>
          </p:cNvPr>
          <p:cNvPicPr>
            <a:picLocks noChangeAspect="1"/>
          </p:cNvPicPr>
          <p:nvPr/>
        </p:nvPicPr>
        <p:blipFill>
          <a:blip r:embed="rId3"/>
          <a:stretch>
            <a:fillRect/>
          </a:stretch>
        </p:blipFill>
        <p:spPr>
          <a:xfrm>
            <a:off x="4930776" y="4427413"/>
            <a:ext cx="3448050" cy="2293476"/>
          </a:xfrm>
          <a:prstGeom prst="rect">
            <a:avLst/>
          </a:prstGeom>
        </p:spPr>
      </p:pic>
      <p:sp>
        <p:nvSpPr>
          <p:cNvPr id="3" name="ZoneTexte 2">
            <a:extLst>
              <a:ext uri="{FF2B5EF4-FFF2-40B4-BE49-F238E27FC236}">
                <a16:creationId xmlns:a16="http://schemas.microsoft.com/office/drawing/2014/main" id="{2E1A52A1-6CA5-4F21-B078-D68AD1A4684B}"/>
              </a:ext>
            </a:extLst>
          </p:cNvPr>
          <p:cNvSpPr txBox="1"/>
          <p:nvPr/>
        </p:nvSpPr>
        <p:spPr>
          <a:xfrm>
            <a:off x="4660771" y="6756401"/>
            <a:ext cx="3948869" cy="101599"/>
          </a:xfrm>
          <a:prstGeom prst="rect">
            <a:avLst/>
          </a:prstGeom>
          <a:noFill/>
        </p:spPr>
        <p:txBody>
          <a:bodyPr vert="horz" wrap="square" lIns="91440" tIns="45720" rIns="91440" bIns="45720" rtlCol="0" anchor="ctr">
            <a:noAutofit/>
          </a:bodyPr>
          <a:lstStyle/>
          <a:p>
            <a:pPr algn="r"/>
            <a:r>
              <a:rPr lang="fr-FR" sz="800" i="1" dirty="0"/>
              <a:t>© </a:t>
            </a:r>
            <a:r>
              <a:rPr lang="fr-FR" sz="800" i="1" dirty="0" err="1"/>
              <a:t>Kolett_iStockphoto</a:t>
            </a:r>
            <a:r>
              <a:rPr lang="fr-FR" sz="800" i="1" dirty="0"/>
              <a:t> - L'année de césure est encouragée dans certaines écoles.</a:t>
            </a:r>
            <a:endParaRPr lang="fr-FR" sz="800" b="1" dirty="0">
              <a:latin typeface="Marianne Regular"/>
              <a:cs typeface="Marianne Regular"/>
            </a:endParaRPr>
          </a:p>
        </p:txBody>
      </p:sp>
    </p:spTree>
    <p:extLst>
      <p:ext uri="{BB962C8B-B14F-4D97-AF65-F5344CB8AC3E}">
        <p14:creationId xmlns:p14="http://schemas.microsoft.com/office/powerpoint/2010/main" val="2059618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E9E300-1FD4-4548-BB07-DFD0276DD65D}"/>
              </a:ext>
            </a:extLst>
          </p:cNvPr>
          <p:cNvSpPr>
            <a:spLocks noGrp="1"/>
          </p:cNvSpPr>
          <p:nvPr>
            <p:ph type="title"/>
          </p:nvPr>
        </p:nvSpPr>
        <p:spPr>
          <a:xfrm>
            <a:off x="357687" y="1255009"/>
            <a:ext cx="4197624" cy="520168"/>
          </a:xfrm>
        </p:spPr>
        <p:txBody>
          <a:bodyPr/>
          <a:lstStyle/>
          <a:p>
            <a:r>
              <a:rPr lang="fr-FR" b="0" dirty="0"/>
              <a:t>2/ FAUX</a:t>
            </a:r>
          </a:p>
        </p:txBody>
      </p:sp>
      <p:sp>
        <p:nvSpPr>
          <p:cNvPr id="5" name="Espace réservé du numéro de diapositive 4">
            <a:extLst>
              <a:ext uri="{FF2B5EF4-FFF2-40B4-BE49-F238E27FC236}">
                <a16:creationId xmlns:a16="http://schemas.microsoft.com/office/drawing/2014/main" id="{D1501D3D-C9D5-40F0-ACAC-3A20AA8FBE97}"/>
              </a:ext>
            </a:extLst>
          </p:cNvPr>
          <p:cNvSpPr>
            <a:spLocks noGrp="1"/>
          </p:cNvSpPr>
          <p:nvPr>
            <p:ph type="sldNum" sz="quarter" idx="12"/>
          </p:nvPr>
        </p:nvSpPr>
        <p:spPr/>
        <p:txBody>
          <a:bodyPr/>
          <a:lstStyle/>
          <a:p>
            <a:fld id="{2066355A-084C-D24E-9AD2-7E4FC41EA627}" type="slidenum">
              <a:rPr lang="en-US" smtClean="0"/>
              <a:pPr/>
              <a:t>8</a:t>
            </a:fld>
            <a:endParaRPr lang="en-US" dirty="0"/>
          </a:p>
        </p:txBody>
      </p:sp>
      <p:sp>
        <p:nvSpPr>
          <p:cNvPr id="17" name="Espace réservé du contenu 7">
            <a:extLst>
              <a:ext uri="{FF2B5EF4-FFF2-40B4-BE49-F238E27FC236}">
                <a16:creationId xmlns:a16="http://schemas.microsoft.com/office/drawing/2014/main" id="{FDEA364C-C017-4ED0-B6E1-30063B6CAB18}"/>
              </a:ext>
            </a:extLst>
          </p:cNvPr>
          <p:cNvSpPr txBox="1">
            <a:spLocks/>
          </p:cNvSpPr>
          <p:nvPr/>
        </p:nvSpPr>
        <p:spPr>
          <a:xfrm>
            <a:off x="357687" y="1998135"/>
            <a:ext cx="8430714" cy="4296375"/>
          </a:xfrm>
          <a:prstGeom prst="rect">
            <a:avLst/>
          </a:prstGeom>
          <a:solidFill>
            <a:schemeClr val="bg1"/>
          </a:solidFill>
        </p:spPr>
        <p:txBody>
          <a:bodyPr vert="horz"/>
          <a:lstStyle>
            <a:lvl1pPr marL="0" indent="-108000" algn="l" defTabSz="457200" rtl="0" eaLnBrk="1" latinLnBrk="0" hangingPunct="1">
              <a:spcBef>
                <a:spcPct val="20000"/>
              </a:spcBef>
              <a:buFont typeface="Arial"/>
              <a:buChar char="•"/>
              <a:defRPr sz="1200" b="1" i="0" kern="1200" baseline="0">
                <a:solidFill>
                  <a:schemeClr val="tx1"/>
                </a:solidFill>
                <a:latin typeface="+mn-lt"/>
                <a:ea typeface="+mn-ea"/>
                <a:cs typeface="+mn-cs"/>
              </a:defRPr>
            </a:lvl1pPr>
            <a:lvl2pPr marL="36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2pPr>
            <a:lvl3pPr marL="72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3pPr>
            <a:lvl4pPr marL="108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4pPr>
            <a:lvl5pPr marL="1440000" indent="-108000" algn="l" defTabSz="457200" rtl="0" eaLnBrk="1" latinLnBrk="0" hangingPunct="1">
              <a:spcBef>
                <a:spcPct val="20000"/>
              </a:spcBef>
              <a:buFont typeface="Lucida Grande"/>
              <a:buChar char="-"/>
              <a:defRPr sz="9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buNone/>
            </a:pPr>
            <a:r>
              <a:rPr lang="fr-FR" sz="1600" dirty="0">
                <a:latin typeface="+mj-lt"/>
                <a:ea typeface="Calibri" panose="020F0502020204030204" pitchFamily="34" charset="0"/>
                <a:cs typeface="Times New Roman" panose="02020603050405020304" pitchFamily="18" charset="0"/>
              </a:rPr>
              <a:t>En fonction des universités</a:t>
            </a:r>
            <a:r>
              <a:rPr lang="fr-FR" sz="1600" b="0" dirty="0">
                <a:latin typeface="+mj-lt"/>
                <a:ea typeface="Calibri" panose="020F0502020204030204" pitchFamily="34" charset="0"/>
                <a:cs typeface="Times New Roman" panose="02020603050405020304" pitchFamily="18" charset="0"/>
              </a:rPr>
              <a:t> (partenariat avec Erasmus+) : possibilité de partir faire </a:t>
            </a:r>
            <a:br>
              <a:rPr lang="fr-FR" sz="1600" b="0" dirty="0">
                <a:latin typeface="+mj-lt"/>
                <a:ea typeface="Calibri" panose="020F0502020204030204" pitchFamily="34" charset="0"/>
                <a:cs typeface="Times New Roman" panose="02020603050405020304" pitchFamily="18" charset="0"/>
              </a:rPr>
            </a:br>
            <a:r>
              <a:rPr lang="fr-FR" sz="1600" b="0" dirty="0">
                <a:latin typeface="+mj-lt"/>
                <a:ea typeface="Calibri" panose="020F0502020204030204" pitchFamily="34" charset="0"/>
                <a:cs typeface="Times New Roman" panose="02020603050405020304" pitchFamily="18" charset="0"/>
              </a:rPr>
              <a:t>ses études à l’étranger (Europe).</a:t>
            </a:r>
          </a:p>
          <a:p>
            <a:pPr indent="0">
              <a:buNone/>
            </a:pPr>
            <a:endParaRPr lang="fr-FR" sz="500" b="0" dirty="0">
              <a:latin typeface="+mj-lt"/>
              <a:ea typeface="Calibri" panose="020F0502020204030204" pitchFamily="34" charset="0"/>
              <a:cs typeface="Times New Roman" panose="02020603050405020304" pitchFamily="18" charset="0"/>
            </a:endParaRPr>
          </a:p>
          <a:p>
            <a:pPr indent="0">
              <a:buNone/>
            </a:pPr>
            <a:r>
              <a:rPr lang="fr-FR" sz="1600" dirty="0">
                <a:solidFill>
                  <a:srgbClr val="FF0000"/>
                </a:solidFill>
                <a:latin typeface="+mj-lt"/>
                <a:ea typeface="Calibri" panose="020F0502020204030204" pitchFamily="34" charset="0"/>
                <a:cs typeface="Times New Roman" panose="02020603050405020304" pitchFamily="18" charset="0"/>
              </a:rPr>
              <a:t>/!\</a:t>
            </a:r>
            <a:r>
              <a:rPr lang="fr-FR" sz="1600" dirty="0">
                <a:latin typeface="+mj-lt"/>
                <a:ea typeface="Calibri" panose="020F0502020204030204" pitchFamily="34" charset="0"/>
                <a:cs typeface="Times New Roman" panose="02020603050405020304" pitchFamily="18" charset="0"/>
              </a:rPr>
              <a:t> Dossier à présenter avec un bon niveau de langue </a:t>
            </a:r>
            <a:r>
              <a:rPr lang="fr-FR" sz="1600" b="0" dirty="0">
                <a:latin typeface="+mj-lt"/>
                <a:ea typeface="Calibri" panose="020F0502020204030204" pitchFamily="34" charset="0"/>
                <a:cs typeface="Times New Roman" panose="02020603050405020304" pitchFamily="18" charset="0"/>
              </a:rPr>
              <a:t>: suivi des cours dans la langue du pays (accompagnement avec cours de langue).</a:t>
            </a:r>
          </a:p>
          <a:p>
            <a:pPr indent="0">
              <a:buNone/>
            </a:pPr>
            <a:endParaRPr lang="fr-FR" sz="500" b="0" dirty="0">
              <a:latin typeface="+mj-lt"/>
              <a:ea typeface="Calibri" panose="020F0502020204030204" pitchFamily="34" charset="0"/>
              <a:cs typeface="Times New Roman" panose="02020603050405020304" pitchFamily="18" charset="0"/>
            </a:endParaRPr>
          </a:p>
          <a:p>
            <a:pPr indent="0">
              <a:buNone/>
            </a:pPr>
            <a:r>
              <a:rPr lang="fr-FR" sz="1600" dirty="0">
                <a:latin typeface="+mj-lt"/>
                <a:ea typeface="Calibri" panose="020F0502020204030204" pitchFamily="34" charset="0"/>
                <a:cs typeface="Times New Roman" panose="02020603050405020304" pitchFamily="18" charset="0"/>
              </a:rPr>
              <a:t>Bourse Erasmus+ </a:t>
            </a:r>
            <a:r>
              <a:rPr lang="fr-FR" sz="1600" b="0" dirty="0">
                <a:latin typeface="+mj-lt"/>
                <a:ea typeface="Calibri" panose="020F0502020204030204" pitchFamily="34" charset="0"/>
                <a:cs typeface="Times New Roman" panose="02020603050405020304" pitchFamily="18" charset="0"/>
              </a:rPr>
              <a:t>: elle est délivrée pour couvrir les frais de voyage et de séjour </a:t>
            </a:r>
            <a:br>
              <a:rPr lang="fr-FR" sz="1600" b="0" dirty="0">
                <a:latin typeface="+mj-lt"/>
                <a:ea typeface="Calibri" panose="020F0502020204030204" pitchFamily="34" charset="0"/>
                <a:cs typeface="Times New Roman" panose="02020603050405020304" pitchFamily="18" charset="0"/>
              </a:rPr>
            </a:br>
            <a:r>
              <a:rPr lang="fr-FR" sz="1600" b="0" dirty="0">
                <a:latin typeface="+mj-lt"/>
                <a:ea typeface="Calibri" panose="020F0502020204030204" pitchFamily="34" charset="0"/>
                <a:cs typeface="Times New Roman" panose="02020603050405020304" pitchFamily="18" charset="0"/>
              </a:rPr>
              <a:t>dans le pays européen d'accueil (montant qui varie selon la destination et la durée </a:t>
            </a:r>
            <a:br>
              <a:rPr lang="fr-FR" sz="1600" b="0" dirty="0">
                <a:latin typeface="+mj-lt"/>
                <a:ea typeface="Calibri" panose="020F0502020204030204" pitchFamily="34" charset="0"/>
                <a:cs typeface="Times New Roman" panose="02020603050405020304" pitchFamily="18" charset="0"/>
              </a:rPr>
            </a:br>
            <a:r>
              <a:rPr lang="fr-FR" sz="1600" b="0" dirty="0">
                <a:latin typeface="+mj-lt"/>
                <a:ea typeface="Calibri" panose="020F0502020204030204" pitchFamily="34" charset="0"/>
                <a:cs typeface="Times New Roman" panose="02020603050405020304" pitchFamily="18" charset="0"/>
              </a:rPr>
              <a:t>du séjour).</a:t>
            </a:r>
          </a:p>
        </p:txBody>
      </p:sp>
      <p:pic>
        <p:nvPicPr>
          <p:cNvPr id="7" name="Image 6">
            <a:extLst>
              <a:ext uri="{FF2B5EF4-FFF2-40B4-BE49-F238E27FC236}">
                <a16:creationId xmlns:a16="http://schemas.microsoft.com/office/drawing/2014/main" id="{BBC6A7F9-4A55-4D04-88B8-7511679FB66A}"/>
              </a:ext>
            </a:extLst>
          </p:cNvPr>
          <p:cNvPicPr>
            <a:picLocks noChangeAspect="1"/>
          </p:cNvPicPr>
          <p:nvPr/>
        </p:nvPicPr>
        <p:blipFill rotWithShape="1">
          <a:blip r:embed="rId3"/>
          <a:srcRect l="27881" t="22087" r="29698" b="46820"/>
          <a:stretch/>
        </p:blipFill>
        <p:spPr>
          <a:xfrm>
            <a:off x="4792979" y="4540023"/>
            <a:ext cx="3406141" cy="1070500"/>
          </a:xfrm>
          <a:prstGeom prst="rect">
            <a:avLst/>
          </a:prstGeom>
        </p:spPr>
      </p:pic>
    </p:spTree>
    <p:extLst>
      <p:ext uri="{BB962C8B-B14F-4D97-AF65-F5344CB8AC3E}">
        <p14:creationId xmlns:p14="http://schemas.microsoft.com/office/powerpoint/2010/main" val="3948871249"/>
      </p:ext>
    </p:extLst>
  </p:cSld>
  <p:clrMapOvr>
    <a:masterClrMapping/>
  </p:clrMapOvr>
</p:sld>
</file>

<file path=ppt/theme/theme1.xml><?xml version="1.0" encoding="utf-8"?>
<a:theme xmlns:a="http://schemas.openxmlformats.org/drawingml/2006/main" name="Masque">
  <a:themeElements>
    <a:clrScheme name="Onisep">
      <a:dk1>
        <a:sysClr val="windowText" lastClr="000000"/>
      </a:dk1>
      <a:lt1>
        <a:sysClr val="window" lastClr="FFFFFF"/>
      </a:lt1>
      <a:dk2>
        <a:srgbClr val="FAC81A"/>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solidFill>
          <a:schemeClr val="bg1"/>
        </a:solidFill>
      </a:spPr>
      <a:bodyPr vert="horz" wrap="square" lIns="91440" tIns="45720" rIns="91440" bIns="45720" rtlCol="0" anchor="ctr">
        <a:noAutofit/>
      </a:bodyPr>
      <a:lstStyle>
        <a:defPPr algn="r">
          <a:defRPr sz="600" b="1" dirty="0" smtClean="0">
            <a:latin typeface="Marianne Regular"/>
            <a:cs typeface="Marianne Regular"/>
          </a:defRPr>
        </a:defPPr>
      </a:lstStyle>
    </a:tx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AFF28DBF9637046989325E4B1C0ABD9" ma:contentTypeVersion="11" ma:contentTypeDescription="Crée un document." ma:contentTypeScope="" ma:versionID="c4df4b28527cc9cd7475fe50e63b7c86">
  <xsd:schema xmlns:xsd="http://www.w3.org/2001/XMLSchema" xmlns:xs="http://www.w3.org/2001/XMLSchema" xmlns:p="http://schemas.microsoft.com/office/2006/metadata/properties" xmlns:ns2="48c09c76-bb37-4835-b995-c794df325821" xmlns:ns3="45f85dec-512c-4adf-bb87-f0c53faa1083" targetNamespace="http://schemas.microsoft.com/office/2006/metadata/properties" ma:root="true" ma:fieldsID="e949c24d5900c652a06b64bc3d9d5afa" ns2:_="" ns3:_="">
    <xsd:import namespace="48c09c76-bb37-4835-b995-c794df325821"/>
    <xsd:import namespace="45f85dec-512c-4adf-bb87-f0c53faa108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c09c76-bb37-4835-b995-c794df3258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5f85dec-512c-4adf-bb87-f0c53faa1083"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schemas.microsoft.com/office/2006/documentManagement/types"/>
    <ds:schemaRef ds:uri="http://purl.org/dc/elements/1.1/"/>
    <ds:schemaRef ds:uri="http://purl.org/dc/dcmitype/"/>
    <ds:schemaRef ds:uri="http://schemas.openxmlformats.org/package/2006/metadata/core-properties"/>
    <ds:schemaRef ds:uri="http://www.w3.org/XML/1998/namespace"/>
    <ds:schemaRef ds:uri="http://schemas.microsoft.com/office/infopath/2007/PartnerControls"/>
    <ds:schemaRef ds:uri="4e74d3fd-3be0-414a-97b6-107b05ebf0c6"/>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1A3E040-DE8C-4946-BBE7-2D84ADDB0485}"/>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1599</TotalTime>
  <Words>1777</Words>
  <Application>Microsoft Office PowerPoint</Application>
  <PresentationFormat>Affichage à l'écran (4:3)</PresentationFormat>
  <Paragraphs>200</Paragraphs>
  <Slides>8</Slides>
  <Notes>7</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8</vt:i4>
      </vt:variant>
    </vt:vector>
  </HeadingPairs>
  <TitlesOfParts>
    <vt:vector size="17" baseType="lpstr">
      <vt:lpstr>Arial</vt:lpstr>
      <vt:lpstr>Calibri</vt:lpstr>
      <vt:lpstr>Lucida Grande</vt:lpstr>
      <vt:lpstr>Marianne</vt:lpstr>
      <vt:lpstr>Marianne Medium</vt:lpstr>
      <vt:lpstr>Marianne Regular</vt:lpstr>
      <vt:lpstr>Times New Roman</vt:lpstr>
      <vt:lpstr>Wingdings</vt:lpstr>
      <vt:lpstr>Masque</vt:lpstr>
      <vt:lpstr>Corrigé du questionnaire Évaluer ses connaissances  sur les formations universitaires   Vrai ou faux ? </vt:lpstr>
      <vt:lpstr>6/ FAUX - 7/ VRAI - 8/ VRAI - 10/ FAUX - 11/ VRAI</vt:lpstr>
      <vt:lpstr>3/ FAUX</vt:lpstr>
      <vt:lpstr>9/ FAUX</vt:lpstr>
      <vt:lpstr>5/ VRAI</vt:lpstr>
      <vt:lpstr>4/ VRAI et FAUX</vt:lpstr>
      <vt:lpstr>1/ VRAI</vt:lpstr>
      <vt:lpstr>2/ FAUX</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GUILLOT Barbara</cp:lastModifiedBy>
  <cp:revision>232</cp:revision>
  <cp:lastPrinted>2020-08-19T12:04:03Z</cp:lastPrinted>
  <dcterms:created xsi:type="dcterms:W3CDTF">2010-04-12T23:12:02Z</dcterms:created>
  <dcterms:modified xsi:type="dcterms:W3CDTF">2022-01-21T06:21:07Z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0x010100BAFF28DBF9637046989325E4B1C0ABD9</vt:lpwstr>
  </property>
</Properties>
</file>