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0" r:id="rId5"/>
    <p:sldMasterId id="2147483651" r:id="rId6"/>
    <p:sldMasterId id="2147483652" r:id="rId7"/>
    <p:sldMasterId id="2147483653" r:id="rId8"/>
  </p:sldMasterIdLst>
  <p:notesMasterIdLst>
    <p:notesMasterId r:id="rId11"/>
  </p:notesMasterIdLst>
  <p:sldIdLst>
    <p:sldId id="256" r:id="rId9"/>
    <p:sldId id="257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53"/>
    <p:restoredTop sz="94694"/>
  </p:normalViewPr>
  <p:slideViewPr>
    <p:cSldViewPr snapToGrid="0" snapToObjects="1">
      <p:cViewPr varScale="1">
        <p:scale>
          <a:sx n="70" d="100"/>
          <a:sy n="70" d="100"/>
        </p:scale>
        <p:origin x="76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08E3F-A11F-4542-8CE2-7B7A7AB4BA95}" type="datetimeFigureOut">
              <a:rPr lang="fr-FR" smtClean="0"/>
              <a:t>28/08/2023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AF8A5-E8A3-4E7D-94DC-794B31674E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508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92AA9C-AF85-094F-BD28-DEDD939854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09CAD9A-E569-064D-9019-6712D2125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5F5B52-22AD-A34D-8A8F-FB93C7533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95AAF8-98AE-7A4F-8005-507C91063686}" type="datetimeFigureOut">
              <a:rPr lang="fr-FR" smtClean="0"/>
              <a:t>28/08/2023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2553A0-459B-AB45-B246-C89739BF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91CF25-1D15-5A47-9CD7-99536E4A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517677-6AC7-F74C-A5AF-165C8FBD2C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08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92AA9C-AF85-094F-BD28-DEDD939854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09CAD9A-E569-064D-9019-6712D2125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5F5B52-22AD-A34D-8A8F-FB93C7533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95AAF8-98AE-7A4F-8005-507C91063686}" type="datetimeFigureOut">
              <a:rPr lang="fr-FR" smtClean="0"/>
              <a:t>28/08/2023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2553A0-459B-AB45-B246-C89739BF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91CF25-1D15-5A47-9CD7-99536E4A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517677-6AC7-F74C-A5AF-165C8FBD2C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0122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92AA9C-AF85-094F-BD28-DEDD939854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09CAD9A-E569-064D-9019-6712D2125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5F5B52-22AD-A34D-8A8F-FB93C7533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95AAF8-98AE-7A4F-8005-507C91063686}" type="datetimeFigureOut">
              <a:rPr lang="fr-FR" smtClean="0"/>
              <a:t>28/08/2023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2553A0-459B-AB45-B246-C89739BF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91CF25-1D15-5A47-9CD7-99536E4A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517677-6AC7-F74C-A5AF-165C8FBD2C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9614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92AA9C-AF85-094F-BD28-DEDD939854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09CAD9A-E569-064D-9019-6712D2125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5F5B52-22AD-A34D-8A8F-FB93C7533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95AAF8-98AE-7A4F-8005-507C91063686}" type="datetimeFigureOut">
              <a:rPr lang="fr-FR" smtClean="0"/>
              <a:t>28/08/2023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2553A0-459B-AB45-B246-C89739BF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91CF25-1D15-5A47-9CD7-99536E4A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517677-6AC7-F74C-A5AF-165C8FBD2C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248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92AA9C-AF85-094F-BD28-DEDD939854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09CAD9A-E569-064D-9019-6712D2125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5F5B52-22AD-A34D-8A8F-FB93C7533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95AAF8-98AE-7A4F-8005-507C91063686}" type="datetimeFigureOut">
              <a:rPr lang="fr-FR" smtClean="0"/>
              <a:t>28/08/2023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2553A0-459B-AB45-B246-C89739BF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91CF25-1D15-5A47-9CD7-99536E4A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517677-6AC7-F74C-A5AF-165C8FBD2C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9513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F460E50B-60B1-5548-9ACC-81047BF56C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79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4BAA060-8F2B-1540-915A-9675618066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14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89BDFEFA-1935-DE4B-98D8-EACBCD24A4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27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DA2E8DB-AE22-224F-B3DE-9CFB71077B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788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84D0524C-0873-9049-BF5B-9E021985A8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5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5"/>
          <p:cNvSpPr txBox="1">
            <a:spLocks noGrp="1"/>
          </p:cNvSpPr>
          <p:nvPr>
            <p:ph type="ctrTitle"/>
          </p:nvPr>
        </p:nvSpPr>
        <p:spPr>
          <a:xfrm>
            <a:off x="1524000" y="2286000"/>
            <a:ext cx="9144000" cy="677008"/>
          </a:xfrm>
          <a:prstGeom prst="rect">
            <a:avLst/>
          </a:prstGeom>
          <a:ln>
            <a:solidFill>
              <a:sysClr val="windowText" lastClr="000000"/>
            </a:solidFill>
          </a:ln>
        </p:spPr>
        <p:txBody>
          <a:bodyPr lIns="0"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i="0" kern="1200" cap="all" baseline="0">
                <a:solidFill>
                  <a:srgbClr val="000000"/>
                </a:solidFill>
                <a:latin typeface="+mj-lt"/>
                <a:ea typeface="+mj-ea"/>
                <a:cs typeface="Marianne Regular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</a:rPr>
            </a:b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</a:rPr>
              <a:t> 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</a:rPr>
              <a:t>Document de élève : 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</a:rPr>
              <a:t>(nom, prénom, classe)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</a:rPr>
              <a:t>___________________________________</a:t>
            </a:r>
            <a:b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</a:rPr>
            </a:br>
            <a:endParaRPr kumimoji="0" lang="fr-FR" sz="1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</a:endParaRPr>
          </a:p>
        </p:txBody>
      </p:sp>
      <p:sp>
        <p:nvSpPr>
          <p:cNvPr id="6" name="Espace réservé du texte 6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58825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fr-FR" sz="1400" dirty="0"/>
              <a:t> </a:t>
            </a:r>
          </a:p>
          <a:p>
            <a:r>
              <a:rPr lang="fr-FR" sz="1400" b="1" dirty="0"/>
              <a:t> </a:t>
            </a:r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Support à l’épreuve orale du DNB, session </a:t>
            </a:r>
            <a:r>
              <a:rPr lang="fr-FR" sz="1600" i="1" dirty="0">
                <a:latin typeface="Arial" panose="020B0604020202020204" pitchFamily="34" charset="0"/>
                <a:cs typeface="Arial" panose="020B0604020202020204" pitchFamily="34" charset="0"/>
              </a:rPr>
              <a:t>(date)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</a:t>
            </a:r>
          </a:p>
          <a:p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aphique 3">
            <a:extLst>
              <a:ext uri="{FF2B5EF4-FFF2-40B4-BE49-F238E27FC236}">
                <a16:creationId xmlns:a16="http://schemas.microsoft.com/office/drawing/2014/main" id="{05CE0231-8642-C07C-0FD0-E09BCB22D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27305" y="0"/>
            <a:ext cx="12219305" cy="16243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D296CD8-4230-E23F-FCC3-A5B98AA90EF0}"/>
              </a:ext>
            </a:extLst>
          </p:cNvPr>
          <p:cNvSpPr/>
          <p:nvPr/>
        </p:nvSpPr>
        <p:spPr>
          <a:xfrm>
            <a:off x="0" y="5872163"/>
            <a:ext cx="3170555" cy="985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Graphique 1">
            <a:extLst>
              <a:ext uri="{FF2B5EF4-FFF2-40B4-BE49-F238E27FC236}">
                <a16:creationId xmlns:a16="http://schemas.microsoft.com/office/drawing/2014/main" id="{4262831A-D5E4-0C89-9F27-9E437A0E15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17653" y="6365081"/>
            <a:ext cx="12600000" cy="16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712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E44C854-A67E-0401-9E85-D6D429A456D8}"/>
              </a:ext>
            </a:extLst>
          </p:cNvPr>
          <p:cNvSpPr/>
          <p:nvPr/>
        </p:nvSpPr>
        <p:spPr>
          <a:xfrm>
            <a:off x="0" y="5872163"/>
            <a:ext cx="3170555" cy="985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8"/>
          <p:cNvSpPr>
            <a:spLocks noGrp="1"/>
          </p:cNvSpPr>
          <p:nvPr>
            <p:ph type="ctrTitle"/>
          </p:nvPr>
        </p:nvSpPr>
        <p:spPr>
          <a:xfrm>
            <a:off x="1524000" y="1639730"/>
            <a:ext cx="9144000" cy="404446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Je valorise mon parcours et je réussis l’épreuve orale du DNB</a:t>
            </a:r>
          </a:p>
        </p:txBody>
      </p:sp>
      <p:sp>
        <p:nvSpPr>
          <p:cNvPr id="7" name="Espace réservé du contenu 21"/>
          <p:cNvSpPr txBox="1">
            <a:spLocks/>
          </p:cNvSpPr>
          <p:nvPr/>
        </p:nvSpPr>
        <p:spPr>
          <a:xfrm>
            <a:off x="1641362" y="2203146"/>
            <a:ext cx="1834978" cy="4071789"/>
          </a:xfrm>
          <a:prstGeom prst="rect">
            <a:avLst/>
          </a:prstGeom>
          <a:ln>
            <a:solidFill>
              <a:sysClr val="windowText" lastClr="000000"/>
            </a:solidFill>
          </a:ln>
        </p:spPr>
        <p:txBody>
          <a:bodyPr vert="horz"/>
          <a:lstStyle>
            <a:lvl1pPr marL="0" indent="-1080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1. Je me présente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Écrivez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 ou 3 mots-clés.</a:t>
            </a:r>
          </a:p>
        </p:txBody>
      </p:sp>
      <p:sp>
        <p:nvSpPr>
          <p:cNvPr id="8" name="Espace réservé du contenu 21"/>
          <p:cNvSpPr txBox="1">
            <a:spLocks/>
          </p:cNvSpPr>
          <p:nvPr/>
        </p:nvSpPr>
        <p:spPr>
          <a:xfrm>
            <a:off x="4062414" y="2192212"/>
            <a:ext cx="1834978" cy="4082724"/>
          </a:xfrm>
          <a:prstGeom prst="rect">
            <a:avLst/>
          </a:prstGeom>
          <a:ln>
            <a:solidFill>
              <a:sysClr val="windowText" lastClr="000000"/>
            </a:solidFill>
          </a:ln>
        </p:spPr>
        <p:txBody>
          <a:bodyPr vert="horz"/>
          <a:lstStyle>
            <a:lvl1pPr marL="0" indent="-1080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2. Mes stages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Écrivez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 ou 3 mots-clés.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fr-FR" sz="1400" dirty="0">
              <a:solidFill>
                <a:sysClr val="windowText" lastClr="000000"/>
              </a:solidFill>
              <a:latin typeface="Arial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Ajoutez une image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ou un schéma,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 vous le souhaitez.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Espace réservé du contenu 21"/>
          <p:cNvSpPr txBox="1">
            <a:spLocks/>
          </p:cNvSpPr>
          <p:nvPr/>
        </p:nvSpPr>
        <p:spPr>
          <a:xfrm>
            <a:off x="6445446" y="2192212"/>
            <a:ext cx="1834978" cy="4082723"/>
          </a:xfrm>
          <a:prstGeom prst="rect">
            <a:avLst/>
          </a:prstGeom>
          <a:ln>
            <a:solidFill>
              <a:sysClr val="windowText" lastClr="000000"/>
            </a:solidFill>
          </a:ln>
        </p:spPr>
        <p:txBody>
          <a:bodyPr vert="horz"/>
          <a:lstStyle>
            <a:lvl1pPr marL="0" indent="-1080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3. Mes objectifs professionnels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Écrivez  les nom des métiers que vous souhaitez exercer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Ajoutez une image,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 vous le souhaitez.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Espace réservé du contenu 21"/>
          <p:cNvSpPr txBox="1">
            <a:spLocks/>
          </p:cNvSpPr>
          <p:nvPr/>
        </p:nvSpPr>
        <p:spPr>
          <a:xfrm>
            <a:off x="8752200" y="2199816"/>
            <a:ext cx="1834978" cy="4075120"/>
          </a:xfrm>
          <a:prstGeom prst="rect">
            <a:avLst/>
          </a:prstGeom>
          <a:ln>
            <a:solidFill>
              <a:sysClr val="windowText" lastClr="000000"/>
            </a:solidFill>
          </a:ln>
        </p:spPr>
        <p:txBody>
          <a:bodyPr vert="horz"/>
          <a:lstStyle>
            <a:lvl1pPr marL="0" indent="-1080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4. Mes objectifs de formations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Nommez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les formations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que vous souhaitez suivre, afin d’accéder au métier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Je salue et je remercie le jury pour son attention.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Je suis à son écoute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pour l’entretien.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Graphique 3">
            <a:extLst>
              <a:ext uri="{FF2B5EF4-FFF2-40B4-BE49-F238E27FC236}">
                <a16:creationId xmlns:a16="http://schemas.microsoft.com/office/drawing/2014/main" id="{1E458388-F944-521C-84BC-B2C821F410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27305" y="0"/>
            <a:ext cx="12219305" cy="1624356"/>
          </a:xfrm>
          <a:prstGeom prst="rect">
            <a:avLst/>
          </a:prstGeom>
        </p:spPr>
      </p:pic>
      <p:pic>
        <p:nvPicPr>
          <p:cNvPr id="4" name="Graphique 1">
            <a:extLst>
              <a:ext uri="{FF2B5EF4-FFF2-40B4-BE49-F238E27FC236}">
                <a16:creationId xmlns:a16="http://schemas.microsoft.com/office/drawing/2014/main" id="{8F53B6D2-E76C-DBDE-A1AC-F0FB635065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17653" y="6365081"/>
            <a:ext cx="12600000" cy="16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536702"/>
      </p:ext>
    </p:extLst>
  </p:cSld>
  <p:clrMapOvr>
    <a:masterClrMapping/>
  </p:clrMapOvr>
</p:sld>
</file>

<file path=ppt/theme/theme1.xml><?xml version="1.0" encoding="utf-8"?>
<a:theme xmlns:a="http://schemas.openxmlformats.org/drawingml/2006/main" name="1_CONNAISSAN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COUVER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ENTRE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INFORMAT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RESSOURC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FF28DBF9637046989325E4B1C0ABD9" ma:contentTypeVersion="11" ma:contentTypeDescription="Crée un document." ma:contentTypeScope="" ma:versionID="c4df4b28527cc9cd7475fe50e63b7c86">
  <xsd:schema xmlns:xsd="http://www.w3.org/2001/XMLSchema" xmlns:xs="http://www.w3.org/2001/XMLSchema" xmlns:p="http://schemas.microsoft.com/office/2006/metadata/properties" xmlns:ns2="48c09c76-bb37-4835-b995-c794df325821" xmlns:ns3="45f85dec-512c-4adf-bb87-f0c53faa1083" targetNamespace="http://schemas.microsoft.com/office/2006/metadata/properties" ma:root="true" ma:fieldsID="e949c24d5900c652a06b64bc3d9d5afa" ns2:_="" ns3:_="">
    <xsd:import namespace="48c09c76-bb37-4835-b995-c794df325821"/>
    <xsd:import namespace="45f85dec-512c-4adf-bb87-f0c53faa108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c09c76-bb37-4835-b995-c794df3258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f85dec-512c-4adf-bb87-f0c53faa108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524ADFE-4E26-448E-9184-2C8168C7D5F0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48c09c76-bb37-4835-b995-c794df325821"/>
    <ds:schemaRef ds:uri="http://www.w3.org/XML/1998/namespace"/>
    <ds:schemaRef ds:uri="http://purl.org/dc/elements/1.1/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E10ED87-2BEF-40F0-8263-FF72682FAE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c09c76-bb37-4835-b995-c794df325821"/>
    <ds:schemaRef ds:uri="45f85dec-512c-4adf-bb87-f0c53faa10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4C90B9-B803-4F04-BB2D-27F51C39A0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133</Words>
  <Application>Microsoft Office PowerPoint</Application>
  <PresentationFormat>Grand écran</PresentationFormat>
  <Paragraphs>44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Light</vt:lpstr>
      <vt:lpstr>1_CONNAISSANCE</vt:lpstr>
      <vt:lpstr>2_DECOUVERTE</vt:lpstr>
      <vt:lpstr>3_ENTREES</vt:lpstr>
      <vt:lpstr>4_INFORMATION</vt:lpstr>
      <vt:lpstr>5_RESSOURCES</vt:lpstr>
      <vt:lpstr>   Document de élève : (nom, prénom, classe) ___________________________________ </vt:lpstr>
      <vt:lpstr>Je valorise mon parcours et je réussis l’épreuve orale du DNB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MEUNIER Sylvain</dc:creator>
  <cp:lastModifiedBy>BRAGANCA Théo</cp:lastModifiedBy>
  <cp:revision>8</cp:revision>
  <dcterms:created xsi:type="dcterms:W3CDTF">2020-05-14T13:42:32Z</dcterms:created>
  <dcterms:modified xsi:type="dcterms:W3CDTF">2023-08-28T15:25:19Z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0x010100BAFF28DBF9637046989325E4B1C0ABD9</vt:lpwstr>
  </property>
</Properties>
</file>