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4" autoAdjust="0"/>
    <p:restoredTop sz="94660"/>
  </p:normalViewPr>
  <p:slideViewPr>
    <p:cSldViewPr snapToGrid="0">
      <p:cViewPr varScale="1">
        <p:scale>
          <a:sx n="83" d="100"/>
          <a:sy n="83" d="100"/>
        </p:scale>
        <p:origin x="120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48E41A-C736-DE8F-D9FA-73A5B026FE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C652F5D-B8C1-E27E-7B6C-0EDE6BF317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DD96BA4-5D1A-98E1-0568-B855C2CCC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ECE2-6D02-4250-ACD3-89C1EC0C4019}" type="datetimeFigureOut">
              <a:rPr lang="fr-FR" smtClean="0"/>
              <a:t>23/08/2023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48FF7E8-BEAE-4D22-B85A-3FA33456D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080068-70F1-4AC4-1FDC-315DAAC22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1F442-5AF1-4E14-BBBF-29C7219F54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2110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9469AA-687E-6E7F-C248-9D4F79833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4241B40-5183-015E-F6D9-55591EF5FC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DD844B3-A980-5895-4320-A911CB0F5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ECE2-6D02-4250-ACD3-89C1EC0C4019}" type="datetimeFigureOut">
              <a:rPr lang="fr-FR" smtClean="0"/>
              <a:t>23/08/2023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8590B39-8DCA-5606-CC00-A58D8877E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5788F33-5364-40F0-E049-B92D0490A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1F442-5AF1-4E14-BBBF-29C7219F54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617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9697856-33D1-6583-6C80-6E80B62BE9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A789E25-2C18-F031-EFE1-D7AD044A7F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3C80CD6-AA9A-CED7-03D8-EB6BEF836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ECE2-6D02-4250-ACD3-89C1EC0C4019}" type="datetimeFigureOut">
              <a:rPr lang="fr-FR" smtClean="0"/>
              <a:t>23/08/2023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5F0884-17A4-1DD6-4E2C-1156FF620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EDA9A1F-CD36-2DF0-F860-7345BD5B7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1F442-5AF1-4E14-BBBF-29C7219F54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1620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50DA86-14BB-2381-F378-8768BE13C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DCCEED-A0AC-9D38-64A6-EEB4B9B9F4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9BCA45-ACE9-CABA-DB6F-F69638560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ECE2-6D02-4250-ACD3-89C1EC0C4019}" type="datetimeFigureOut">
              <a:rPr lang="fr-FR" smtClean="0"/>
              <a:t>23/08/2023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9BFC170-AEE1-5D10-715B-9C7897408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AE1FDAD-829C-C8EE-AB7F-D4CB6694C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1F442-5AF1-4E14-BBBF-29C7219F54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8197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8E6B92-63C3-CEC7-4B14-5DEC2DF00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25EB48D-0005-04D3-08BB-544363A792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C472294-48B6-80C9-F411-F9A4F8A9B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ECE2-6D02-4250-ACD3-89C1EC0C4019}" type="datetimeFigureOut">
              <a:rPr lang="fr-FR" smtClean="0"/>
              <a:t>23/08/2023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3984C6-C793-1612-CE73-987777A04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D90C9F8-EF15-83C3-7296-37DB83BA4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1F442-5AF1-4E14-BBBF-29C7219F54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0443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EF2823-BDC9-0753-1CDC-0E9FCD087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E89AA11-AE49-B22A-8FA5-24587D3925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B69B95F-6040-ED42-A1A7-DBBA0664F6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2187B37-FB5C-071B-E71C-B57959CD2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ECE2-6D02-4250-ACD3-89C1EC0C4019}" type="datetimeFigureOut">
              <a:rPr lang="fr-FR" smtClean="0"/>
              <a:t>23/08/2023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276841D-3609-D09B-A84E-D8181264A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DD4B92D-A2F1-E28E-F0E3-87534DE8D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1F442-5AF1-4E14-BBBF-29C7219F54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485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6E4133-6895-8E5F-E308-D1F6FF7F1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5930E34-C966-3DD0-C49A-8BF2EDDB68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AF0D11A-E4F2-C69E-F1FF-49AD2FB076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F76B6F9-0CE4-E3B0-F7AE-4E38395345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9779B53-FCAE-384E-5050-A7726C2B21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299CE71-067D-8CBC-C353-E45D15D25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ECE2-6D02-4250-ACD3-89C1EC0C4019}" type="datetimeFigureOut">
              <a:rPr lang="fr-FR" smtClean="0"/>
              <a:t>23/08/2023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FCF39CC-0C19-6D3F-3A65-5697B68BF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D9D3AF5-92EA-819C-7DC0-F6999192D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1F442-5AF1-4E14-BBBF-29C7219F54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333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F9E4B5-B3DA-FAA8-B6AF-1AF637EA9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1EDBE6D-82C8-8236-9CAE-AB2E168F4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ECE2-6D02-4250-ACD3-89C1EC0C4019}" type="datetimeFigureOut">
              <a:rPr lang="fr-FR" smtClean="0"/>
              <a:t>23/08/2023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85D7592-61FF-79C2-31E2-573640841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A3CC0F7-8F4F-23FB-A8F5-5BCE32F20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1F442-5AF1-4E14-BBBF-29C7219F54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640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1979718-896B-9C9F-FA51-0C9DB3D9E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ECE2-6D02-4250-ACD3-89C1EC0C4019}" type="datetimeFigureOut">
              <a:rPr lang="fr-FR" smtClean="0"/>
              <a:t>23/08/2023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5D6B5F3-08D3-0EB7-0076-4F105CDA9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70E1859-7DC4-B2B8-E497-3A3B3BCE0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1F442-5AF1-4E14-BBBF-29C7219F54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0612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BE49A4-D656-46AB-FAC8-143773964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E547805-3325-6805-16C8-072635F56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6AC3346-24E2-262A-1CA3-5EF2898A37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73B3012-1D27-7C22-FA6F-0DFAEDB45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ECE2-6D02-4250-ACD3-89C1EC0C4019}" type="datetimeFigureOut">
              <a:rPr lang="fr-FR" smtClean="0"/>
              <a:t>23/08/2023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A3B2CD6-D463-A940-38DC-D459C264E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4B6EAEF-A06F-C5DF-205E-F32E52DBC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1F442-5AF1-4E14-BBBF-29C7219F54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982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842914-63AD-8E4C-1A3B-D085B11FD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0190484-FB27-E94D-36D6-0E754E9FEA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06A2AAE-CC3A-0D17-2401-11025B9C46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CD79C5E-790D-05D5-E9E3-10E36AB31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2ECE2-6D02-4250-ACD3-89C1EC0C4019}" type="datetimeFigureOut">
              <a:rPr lang="fr-FR" smtClean="0"/>
              <a:t>23/08/2023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9D734BB-44A8-B083-21AF-44F6BB421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A4DA3D5-BC94-D090-4D1A-E68C54FEF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1F442-5AF1-4E14-BBBF-29C7219F54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3849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ABE3694-3B27-B92E-3194-BE4F932B5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A40DF61-0BE4-3FFA-66D7-D0E2D08B83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8EED9DD-D970-37C8-9911-828693AA54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2ECE2-6D02-4250-ACD3-89C1EC0C4019}" type="datetimeFigureOut">
              <a:rPr lang="fr-FR" smtClean="0"/>
              <a:t>23/08/2023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D63CF2B-34CB-E5C4-6FAF-E68DD72ED4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A7F9FB9-ED8D-0075-AB44-06A76D390D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1F442-5AF1-4E14-BBBF-29C7219F54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1385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F10983-6A27-016B-A624-FBEC72C9EC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00199"/>
            <a:ext cx="9144000" cy="1909763"/>
          </a:xfrm>
        </p:spPr>
        <p:txBody>
          <a:bodyPr>
            <a:normAutofit/>
          </a:bodyPr>
          <a:lstStyle/>
          <a:p>
            <a:r>
              <a:rPr lang="fr-FR" sz="4000" b="1" spc="-10" dirty="0">
                <a:solidFill>
                  <a:srgbClr val="231F20"/>
                </a:solidFill>
                <a:latin typeface="Arial" panose="020B0604020202020204" pitchFamily="34" charset="0"/>
              </a:rPr>
              <a:t>Organiser un forum de l’orientation </a:t>
            </a:r>
            <a:br>
              <a:rPr lang="fr-FR" sz="4000" b="1" spc="-10" dirty="0">
                <a:solidFill>
                  <a:srgbClr val="231F20"/>
                </a:solidFill>
                <a:latin typeface="Arial" panose="020B0604020202020204" pitchFamily="34" charset="0"/>
              </a:rPr>
            </a:br>
            <a:r>
              <a:rPr lang="fr-FR" sz="4000" b="1" spc="-10" dirty="0">
                <a:solidFill>
                  <a:srgbClr val="231F20"/>
                </a:solidFill>
                <a:latin typeface="Arial" panose="020B0604020202020204" pitchFamily="34" charset="0"/>
              </a:rPr>
              <a:t>au sein d’un établissement scolaire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E0B4E46-418D-AC41-CF02-BA6E08B120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3600" spc="-10" dirty="0">
                <a:solidFill>
                  <a:srgbClr val="231F20"/>
                </a:solidFill>
                <a:latin typeface="Arial" panose="020B0604020202020204" pitchFamily="34" charset="0"/>
                <a:ea typeface="+mj-ea"/>
                <a:cs typeface="+mj-cs"/>
              </a:rPr>
              <a:t>Les grandes étapes du projet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0AFE84D-E6B3-6974-539D-87CA15756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913704" cy="1582608"/>
          </a:xfrm>
          <a:prstGeom prst="rect">
            <a:avLst/>
          </a:prstGeom>
        </p:spPr>
      </p:pic>
      <p:pic>
        <p:nvPicPr>
          <p:cNvPr id="5" name="Graphique 2">
            <a:extLst>
              <a:ext uri="{FF2B5EF4-FFF2-40B4-BE49-F238E27FC236}">
                <a16:creationId xmlns:a16="http://schemas.microsoft.com/office/drawing/2014/main" id="{E21B5783-B63A-4EFD-80AC-451EA86E2B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2000" y="6575634"/>
            <a:ext cx="10691495" cy="10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54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0AFE84D-E6B3-6974-539D-87CA15756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913704" cy="1582608"/>
          </a:xfrm>
          <a:prstGeom prst="rect">
            <a:avLst/>
          </a:prstGeom>
        </p:spPr>
      </p:pic>
      <p:pic>
        <p:nvPicPr>
          <p:cNvPr id="5" name="Graphique 2">
            <a:extLst>
              <a:ext uri="{FF2B5EF4-FFF2-40B4-BE49-F238E27FC236}">
                <a16:creationId xmlns:a16="http://schemas.microsoft.com/office/drawing/2014/main" id="{E21B5783-B63A-4EFD-80AC-451EA86E2B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2000" y="6575634"/>
            <a:ext cx="10691495" cy="100330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0CE5C535-C0A2-CD84-6DEF-CFEDC1C85B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577" y="1272838"/>
            <a:ext cx="10132423" cy="1006883"/>
          </a:xfrm>
        </p:spPr>
        <p:txBody>
          <a:bodyPr>
            <a:normAutofit/>
          </a:bodyPr>
          <a:lstStyle/>
          <a:p>
            <a:pPr algn="l"/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Les grandes étapes à suivre</a:t>
            </a: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D0203DAA-BD2B-B95C-D698-604482C759A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5577" y="1776279"/>
            <a:ext cx="7048724" cy="477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Étape 1 : la préparation du forum</a:t>
            </a: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fr-FR" alt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fr-FR" altLang="fr-FR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Étape 2 : l’organisation de la venue des partenaires</a:t>
            </a: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Étape 3 : la communication</a:t>
            </a: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Étape 4 : la préparation des rencontres entre élèves et partenaires</a:t>
            </a: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Étape 5 : l’organisation du jour J</a:t>
            </a: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altLang="fr-FR" sz="18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Étape 6 : et après le forum ? </a:t>
            </a:r>
            <a:endParaRPr kumimoji="0" lang="fr-FR" altLang="fr-FR" sz="12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 dirty="0">
                <a:ln>
                  <a:noFill/>
                </a:ln>
                <a:effectLst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354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0AFE84D-E6B3-6974-539D-87CA15756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913704" cy="1582608"/>
          </a:xfrm>
          <a:prstGeom prst="rect">
            <a:avLst/>
          </a:prstGeom>
        </p:spPr>
      </p:pic>
      <p:pic>
        <p:nvPicPr>
          <p:cNvPr id="5" name="Graphique 2">
            <a:extLst>
              <a:ext uri="{FF2B5EF4-FFF2-40B4-BE49-F238E27FC236}">
                <a16:creationId xmlns:a16="http://schemas.microsoft.com/office/drawing/2014/main" id="{E21B5783-B63A-4EFD-80AC-451EA86E2B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2000" y="6575634"/>
            <a:ext cx="10691495" cy="100330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6E05FEC4-00EE-2CEC-E748-002C513D7E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577" y="1272835"/>
            <a:ext cx="10132423" cy="1006883"/>
          </a:xfrm>
        </p:spPr>
        <p:txBody>
          <a:bodyPr>
            <a:normAutofit/>
          </a:bodyPr>
          <a:lstStyle/>
          <a:p>
            <a:pPr algn="l"/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Étape 1 : la préparation du forum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9ABDBEAA-7F75-BEC8-528F-95D74A7F2B9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5577" y="3449839"/>
            <a:ext cx="8216537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8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 dirty="0">
                <a:ln>
                  <a:noFill/>
                </a:ln>
                <a:effectLst/>
              </a:rPr>
            </a:br>
            <a:endParaRPr kumimoji="0" lang="fr-FR" altLang="fr-FR" sz="18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50E697C-B5D9-59AF-A953-817284999E04}"/>
              </a:ext>
            </a:extLst>
          </p:cNvPr>
          <p:cNvSpPr txBox="1"/>
          <p:nvPr/>
        </p:nvSpPr>
        <p:spPr>
          <a:xfrm>
            <a:off x="535577" y="2517154"/>
            <a:ext cx="698132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Recueillir les besoins et les attentes des élèves</a:t>
            </a:r>
          </a:p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Définir un plan d’action</a:t>
            </a:r>
          </a:p>
          <a:p>
            <a:pPr marL="800100" lvl="1" indent="-342900">
              <a:buFont typeface="+mj-lt"/>
              <a:buAutoNum type="alphaL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Choisir une date et un lieu</a:t>
            </a:r>
          </a:p>
          <a:p>
            <a:pPr marL="800100" lvl="1" indent="-342900">
              <a:buFont typeface="+mj-lt"/>
              <a:buAutoNum type="alphaL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Définir le matériel nécessaire</a:t>
            </a:r>
          </a:p>
          <a:p>
            <a:pPr marL="800100" lvl="1" indent="-342900">
              <a:buFont typeface="+mj-lt"/>
              <a:buAutoNum type="alphaL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Élaborer un rétro-planning</a:t>
            </a:r>
          </a:p>
          <a:p>
            <a:pPr marL="800100" lvl="1" indent="-342900">
              <a:buFont typeface="+mj-lt"/>
              <a:buAutoNum type="alphaL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Déterminer les tâches, personnes ressources et échéances</a:t>
            </a:r>
          </a:p>
          <a:p>
            <a:pPr marL="800100" lvl="1" indent="-342900">
              <a:buFont typeface="+mj-lt"/>
              <a:buAutoNum type="alphaL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Définir le déroulé du forum</a:t>
            </a:r>
          </a:p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Créer un événement </a:t>
            </a:r>
            <a:r>
              <a:rPr lang="fr-FR" sz="2000" dirty="0" err="1">
                <a:latin typeface="Arial" panose="020B0604020202020204" pitchFamily="34" charset="0"/>
                <a:cs typeface="Arial" panose="020B0604020202020204" pitchFamily="34" charset="0"/>
              </a:rPr>
              <a:t>éco-responsable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Budgétiser l’événement</a:t>
            </a:r>
          </a:p>
        </p:txBody>
      </p:sp>
    </p:spTree>
    <p:extLst>
      <p:ext uri="{BB962C8B-B14F-4D97-AF65-F5344CB8AC3E}">
        <p14:creationId xmlns:p14="http://schemas.microsoft.com/office/powerpoint/2010/main" val="2813463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0AFE84D-E6B3-6974-539D-87CA15756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913704" cy="1582608"/>
          </a:xfrm>
          <a:prstGeom prst="rect">
            <a:avLst/>
          </a:prstGeom>
        </p:spPr>
      </p:pic>
      <p:pic>
        <p:nvPicPr>
          <p:cNvPr id="5" name="Graphique 2">
            <a:extLst>
              <a:ext uri="{FF2B5EF4-FFF2-40B4-BE49-F238E27FC236}">
                <a16:creationId xmlns:a16="http://schemas.microsoft.com/office/drawing/2014/main" id="{E21B5783-B63A-4EFD-80AC-451EA86E2B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2000" y="6575634"/>
            <a:ext cx="10691495" cy="10033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A87B206-A1CA-6D6B-EB52-88D175A50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577" y="1272836"/>
            <a:ext cx="10132423" cy="1006883"/>
          </a:xfrm>
        </p:spPr>
        <p:txBody>
          <a:bodyPr>
            <a:normAutofit/>
          </a:bodyPr>
          <a:lstStyle/>
          <a:p>
            <a:pPr algn="l"/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Étape 2 : l’organisation de la venue des partenaires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A80CD3C-919B-B0B4-1F7B-689CDAF42AD7}"/>
              </a:ext>
            </a:extLst>
          </p:cNvPr>
          <p:cNvSpPr txBox="1"/>
          <p:nvPr/>
        </p:nvSpPr>
        <p:spPr>
          <a:xfrm>
            <a:off x="535577" y="2517155"/>
            <a:ext cx="106523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Qu’il s’agisse de professionnels ou d’anciens élèves, il faut :</a:t>
            </a:r>
          </a:p>
          <a:p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Créer un carnet de contacts des potentiels partenaires</a:t>
            </a:r>
          </a:p>
          <a:p>
            <a:pPr marL="457200" indent="-4572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Prendre contact avec eux, les inviter, leur expliquer les modalités de l’événement</a:t>
            </a:r>
          </a:p>
          <a:p>
            <a:pPr marL="457200" indent="-4572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Correspondre avec eux de façon régulière</a:t>
            </a:r>
          </a:p>
        </p:txBody>
      </p:sp>
    </p:spTree>
    <p:extLst>
      <p:ext uri="{BB962C8B-B14F-4D97-AF65-F5344CB8AC3E}">
        <p14:creationId xmlns:p14="http://schemas.microsoft.com/office/powerpoint/2010/main" val="1803643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0AFE84D-E6B3-6974-539D-87CA15756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913704" cy="1582608"/>
          </a:xfrm>
          <a:prstGeom prst="rect">
            <a:avLst/>
          </a:prstGeom>
        </p:spPr>
      </p:pic>
      <p:pic>
        <p:nvPicPr>
          <p:cNvPr id="5" name="Graphique 2">
            <a:extLst>
              <a:ext uri="{FF2B5EF4-FFF2-40B4-BE49-F238E27FC236}">
                <a16:creationId xmlns:a16="http://schemas.microsoft.com/office/drawing/2014/main" id="{E21B5783-B63A-4EFD-80AC-451EA86E2B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2000" y="6575634"/>
            <a:ext cx="10691495" cy="100330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635F14F5-B73D-BF26-D33C-DDC46C720F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577" y="1272838"/>
            <a:ext cx="10132423" cy="1006883"/>
          </a:xfrm>
        </p:spPr>
        <p:txBody>
          <a:bodyPr>
            <a:normAutofit/>
          </a:bodyPr>
          <a:lstStyle/>
          <a:p>
            <a:pPr algn="l"/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Étape 3 : la communication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6B35DFA-9FDA-8F5B-0313-520FA04450CE}"/>
              </a:ext>
            </a:extLst>
          </p:cNvPr>
          <p:cNvSpPr txBox="1"/>
          <p:nvPr/>
        </p:nvSpPr>
        <p:spPr>
          <a:xfrm>
            <a:off x="535577" y="2517157"/>
            <a:ext cx="116564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Élaborer un plan de communication</a:t>
            </a:r>
          </a:p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Créer les supports de communication : affiches, flyers, plans du forum, chevalet, badges…</a:t>
            </a:r>
          </a:p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Alimenter le site web de l’établissement et nourrir les réseaux sociaux</a:t>
            </a:r>
          </a:p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Informer les acteurs locaux </a:t>
            </a:r>
          </a:p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Rédiger un presse locale et une note à l’attention des associations de parents d’élèves</a:t>
            </a:r>
          </a:p>
          <a:p>
            <a:pPr marL="342900" indent="-342900">
              <a:buAutoNum type="arabicParenR"/>
            </a:pP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4660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0AFE84D-E6B3-6974-539D-87CA15756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913704" cy="1582608"/>
          </a:xfrm>
          <a:prstGeom prst="rect">
            <a:avLst/>
          </a:prstGeom>
        </p:spPr>
      </p:pic>
      <p:pic>
        <p:nvPicPr>
          <p:cNvPr id="5" name="Graphique 2">
            <a:extLst>
              <a:ext uri="{FF2B5EF4-FFF2-40B4-BE49-F238E27FC236}">
                <a16:creationId xmlns:a16="http://schemas.microsoft.com/office/drawing/2014/main" id="{E21B5783-B63A-4EFD-80AC-451EA86E2B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2000" y="6575634"/>
            <a:ext cx="10691495" cy="10033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A9B1C65-7924-558D-C456-71B75AC43C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577" y="1903605"/>
            <a:ext cx="10132423" cy="809897"/>
          </a:xfrm>
        </p:spPr>
        <p:txBody>
          <a:bodyPr>
            <a:normAutofit fontScale="90000"/>
          </a:bodyPr>
          <a:lstStyle/>
          <a:p>
            <a:pPr algn="l"/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Étape 4 : la préparation des rencontres </a:t>
            </a:r>
            <a:b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entre élèves et partenaires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569FB32-6BD7-D879-7877-FEAA1847580B}"/>
              </a:ext>
            </a:extLst>
          </p:cNvPr>
          <p:cNvSpPr txBox="1"/>
          <p:nvPr/>
        </p:nvSpPr>
        <p:spPr>
          <a:xfrm>
            <a:off x="535577" y="2644483"/>
            <a:ext cx="10972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Accompagner les élèves participant au forum en élaborant un questionnaire générique pouvant être utilisé par tous les participants</a:t>
            </a:r>
          </a:p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Leur distribuer le plan du forum le jour de l’événement</a:t>
            </a:r>
          </a:p>
        </p:txBody>
      </p:sp>
    </p:spTree>
    <p:extLst>
      <p:ext uri="{BB962C8B-B14F-4D97-AF65-F5344CB8AC3E}">
        <p14:creationId xmlns:p14="http://schemas.microsoft.com/office/powerpoint/2010/main" val="2074072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0AFE84D-E6B3-6974-539D-87CA15756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913704" cy="1582608"/>
          </a:xfrm>
          <a:prstGeom prst="rect">
            <a:avLst/>
          </a:prstGeom>
        </p:spPr>
      </p:pic>
      <p:pic>
        <p:nvPicPr>
          <p:cNvPr id="5" name="Graphique 2">
            <a:extLst>
              <a:ext uri="{FF2B5EF4-FFF2-40B4-BE49-F238E27FC236}">
                <a16:creationId xmlns:a16="http://schemas.microsoft.com/office/drawing/2014/main" id="{E21B5783-B63A-4EFD-80AC-451EA86E2B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2000" y="6575634"/>
            <a:ext cx="10691495" cy="10033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49DA3D09-4B05-E7A2-9553-549D5B3BCA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577" y="1277271"/>
            <a:ext cx="10132423" cy="998787"/>
          </a:xfrm>
        </p:spPr>
        <p:txBody>
          <a:bodyPr>
            <a:normAutofit/>
          </a:bodyPr>
          <a:lstStyle/>
          <a:p>
            <a:pPr algn="l"/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Étape 5 : l’organisation du jour J</a:t>
            </a:r>
            <a:endParaRPr lang="fr-FR" sz="32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D2732EA-79E9-FB4E-C920-3F84E77F8858}"/>
              </a:ext>
            </a:extLst>
          </p:cNvPr>
          <p:cNvSpPr txBox="1"/>
          <p:nvPr/>
        </p:nvSpPr>
        <p:spPr>
          <a:xfrm>
            <a:off x="535577" y="2459282"/>
            <a:ext cx="975795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S’assurer du bon aménagement des espaces et de la disponibilité du matériel</a:t>
            </a:r>
          </a:p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Accueillir les partenaires et les visiteurs (accueil café)</a:t>
            </a:r>
          </a:p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Animer un point d’accueil et d’information</a:t>
            </a:r>
          </a:p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Assurer le côté </a:t>
            </a:r>
            <a:r>
              <a:rPr lang="fr-FR" sz="2000" dirty="0" err="1">
                <a:latin typeface="Arial" panose="020B0604020202020204" pitchFamily="34" charset="0"/>
                <a:cs typeface="Arial" panose="020B0604020202020204" pitchFamily="34" charset="0"/>
              </a:rPr>
              <a:t>éco-responsable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de l’événement</a:t>
            </a:r>
          </a:p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Réaliser un reportage vidéo</a:t>
            </a:r>
          </a:p>
        </p:txBody>
      </p:sp>
    </p:spTree>
    <p:extLst>
      <p:ext uri="{BB962C8B-B14F-4D97-AF65-F5344CB8AC3E}">
        <p14:creationId xmlns:p14="http://schemas.microsoft.com/office/powerpoint/2010/main" val="1340740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0AFE84D-E6B3-6974-539D-87CA15756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913704" cy="1582608"/>
          </a:xfrm>
          <a:prstGeom prst="rect">
            <a:avLst/>
          </a:prstGeom>
        </p:spPr>
      </p:pic>
      <p:pic>
        <p:nvPicPr>
          <p:cNvPr id="5" name="Graphique 2">
            <a:extLst>
              <a:ext uri="{FF2B5EF4-FFF2-40B4-BE49-F238E27FC236}">
                <a16:creationId xmlns:a16="http://schemas.microsoft.com/office/drawing/2014/main" id="{E21B5783-B63A-4EFD-80AC-451EA86E2B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2000" y="6575634"/>
            <a:ext cx="10691495" cy="10033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EFBB475-80BE-89F2-BB68-FD30AEAF0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577" y="1277271"/>
            <a:ext cx="10132423" cy="998787"/>
          </a:xfrm>
        </p:spPr>
        <p:txBody>
          <a:bodyPr>
            <a:normAutofit/>
          </a:bodyPr>
          <a:lstStyle/>
          <a:p>
            <a:pPr algn="l"/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Étape 6 : et après le forum ?</a:t>
            </a:r>
            <a:endParaRPr lang="fr-FR" sz="32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8F9F363-5EE7-F705-1C4F-5F4D7D8F3424}"/>
              </a:ext>
            </a:extLst>
          </p:cNvPr>
          <p:cNvSpPr txBox="1"/>
          <p:nvPr/>
        </p:nvSpPr>
        <p:spPr>
          <a:xfrm>
            <a:off x="535577" y="2459282"/>
            <a:ext cx="105547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Remercier les partenaires</a:t>
            </a:r>
          </a:p>
          <a:p>
            <a:pPr marL="342900" indent="-342900">
              <a:buAutoNum type="arabicParenR"/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Lancer une enquête de satisfaction auprès des élèves et des partenaires pour recueillir les avis, en vue de l’organisation d’une nouvelle édition</a:t>
            </a:r>
          </a:p>
        </p:txBody>
      </p:sp>
    </p:spTree>
    <p:extLst>
      <p:ext uri="{BB962C8B-B14F-4D97-AF65-F5344CB8AC3E}">
        <p14:creationId xmlns:p14="http://schemas.microsoft.com/office/powerpoint/2010/main" val="209734970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352</Words>
  <Application>Microsoft Office PowerPoint</Application>
  <PresentationFormat>Grand écran</PresentationFormat>
  <Paragraphs>47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Thème Office</vt:lpstr>
      <vt:lpstr>Organiser un forum de l’orientation  au sein d’un établissement scolaire</vt:lpstr>
      <vt:lpstr>Les grandes étapes à suivre</vt:lpstr>
      <vt:lpstr>Étape 1 : la préparation du forum</vt:lpstr>
      <vt:lpstr>Étape 2 : l’organisation de la venue des partenaires</vt:lpstr>
      <vt:lpstr>Étape 3 : la communication</vt:lpstr>
      <vt:lpstr>Étape 4 : la préparation des rencontres                   entre élèves et partenaires</vt:lpstr>
      <vt:lpstr>Étape 5 : l’organisation du jour J</vt:lpstr>
      <vt:lpstr>Étape 6 : et après le forum 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Organiser un forum de l’orientation  au sein d’un établissement scolaire</dc:title>
  <dc:creator>Claire Zanini</dc:creator>
  <cp:lastModifiedBy>Claire Zanini</cp:lastModifiedBy>
  <cp:revision>1</cp:revision>
  <dcterms:created xsi:type="dcterms:W3CDTF">2023-08-23T08:47:26Z</dcterms:created>
  <dcterms:modified xsi:type="dcterms:W3CDTF">2023-08-23T09:05:42Z</dcterms:modified>
</cp:coreProperties>
</file>