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</p:sldMasterIdLst>
  <p:notesMasterIdLst>
    <p:notesMasterId r:id="rId15"/>
  </p:notesMasterIdLst>
  <p:handoutMasterIdLst>
    <p:handoutMasterId r:id="rId16"/>
  </p:handoutMasterIdLst>
  <p:sldIdLst>
    <p:sldId id="1289" r:id="rId5"/>
    <p:sldId id="1291" r:id="rId6"/>
    <p:sldId id="1300" r:id="rId7"/>
    <p:sldId id="1292" r:id="rId8"/>
    <p:sldId id="1302" r:id="rId9"/>
    <p:sldId id="1301" r:id="rId10"/>
    <p:sldId id="1303" r:id="rId11"/>
    <p:sldId id="1305" r:id="rId12"/>
    <p:sldId id="1304" r:id="rId13"/>
    <p:sldId id="1306" r:id="rId14"/>
  </p:sldIdLst>
  <p:sldSz cx="9144000" cy="5148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F7909AD-CA1D-4E17-CE31-C9FF70683661}" name="Floriane SERVANT" initials="FS" userId="S::floriane.servant@onisep.fr::7e7f5168-058d-4aa0-a9fc-4f9c6948df49" providerId="AD"/>
  <p188:author id="{2E5643C8-E5E9-9760-9618-DC42F7765662}" name="TATANGELO Nathalie" initials="" userId="S::nathalie.tatangelo@onisep.fr::84c1c206-d1f3-47ca-b41f-0054ba7b8a1e" providerId="AD"/>
  <p188:author id="{4EBE57D8-B801-F074-E4D5-6B76C9377281}" name="CANTAUT Joel" initials="JC" userId="S::joel.cantaut@onisep.fr::729cdf7e-aec4-41db-80d2-16757358a32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500"/>
    <a:srgbClr val="FF7027"/>
    <a:srgbClr val="66FF66"/>
    <a:srgbClr val="E3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EE5BA-3861-4133-8B4E-27148C8375E2}" v="49" dt="2024-10-22T09:47:07.4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6998" autoAdjust="0"/>
  </p:normalViewPr>
  <p:slideViewPr>
    <p:cSldViewPr snapToGrid="0">
      <p:cViewPr varScale="1">
        <p:scale>
          <a:sx n="106" d="100"/>
          <a:sy n="106" d="100"/>
        </p:scale>
        <p:origin x="706" y="72"/>
      </p:cViewPr>
      <p:guideLst>
        <p:guide orient="horz" pos="162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CKER Alexandra" userId="23734441-6723-44cf-a575-55427dde456e" providerId="ADAL" clId="{5BBEE5BA-3861-4133-8B4E-27148C8375E2}"/>
    <pc:docChg chg="undo custSel addSld delSld modSld sldOrd delMainMaster">
      <pc:chgData name="DECKER Alexandra" userId="23734441-6723-44cf-a575-55427dde456e" providerId="ADAL" clId="{5BBEE5BA-3861-4133-8B4E-27148C8375E2}" dt="2024-10-22T09:48:53.637" v="1040" actId="20577"/>
      <pc:docMkLst>
        <pc:docMk/>
      </pc:docMkLst>
      <pc:sldChg chg="addSp delSp modSp mod">
        <pc:chgData name="DECKER Alexandra" userId="23734441-6723-44cf-a575-55427dde456e" providerId="ADAL" clId="{5BBEE5BA-3861-4133-8B4E-27148C8375E2}" dt="2024-10-22T09:11:11.150" v="421" actId="207"/>
        <pc:sldMkLst>
          <pc:docMk/>
          <pc:sldMk cId="3329296497" sldId="1289"/>
        </pc:sldMkLst>
        <pc:spChg chg="mod">
          <ac:chgData name="DECKER Alexandra" userId="23734441-6723-44cf-a575-55427dde456e" providerId="ADAL" clId="{5BBEE5BA-3861-4133-8B4E-27148C8375E2}" dt="2024-10-22T09:11:11.150" v="421" actId="207"/>
          <ac:spMkLst>
            <pc:docMk/>
            <pc:sldMk cId="3329296497" sldId="1289"/>
            <ac:spMk id="2" creationId="{3E6ACE4E-639A-14AE-B242-81265359A499}"/>
          </ac:spMkLst>
        </pc:spChg>
        <pc:spChg chg="del mod">
          <ac:chgData name="DECKER Alexandra" userId="23734441-6723-44cf-a575-55427dde456e" providerId="ADAL" clId="{5BBEE5BA-3861-4133-8B4E-27148C8375E2}" dt="2024-10-22T09:10:05.919" v="410" actId="478"/>
          <ac:spMkLst>
            <pc:docMk/>
            <pc:sldMk cId="3329296497" sldId="1289"/>
            <ac:spMk id="3" creationId="{0CA76EB7-7B47-94DA-C375-5ADED5BD68C7}"/>
          </ac:spMkLst>
        </pc:spChg>
        <pc:spChg chg="add del mod">
          <ac:chgData name="DECKER Alexandra" userId="23734441-6723-44cf-a575-55427dde456e" providerId="ADAL" clId="{5BBEE5BA-3861-4133-8B4E-27148C8375E2}" dt="2024-10-22T09:10:08.662" v="411" actId="478"/>
          <ac:spMkLst>
            <pc:docMk/>
            <pc:sldMk cId="3329296497" sldId="1289"/>
            <ac:spMk id="5" creationId="{0E7033DF-31BC-2A76-B4D3-4CFF461D6592}"/>
          </ac:spMkLst>
        </pc:spChg>
      </pc:sldChg>
      <pc:sldChg chg="addSp delSp modSp mod">
        <pc:chgData name="DECKER Alexandra" userId="23734441-6723-44cf-a575-55427dde456e" providerId="ADAL" clId="{5BBEE5BA-3861-4133-8B4E-27148C8375E2}" dt="2024-10-22T09:21:01.369" v="553" actId="113"/>
        <pc:sldMkLst>
          <pc:docMk/>
          <pc:sldMk cId="1782012229" sldId="1291"/>
        </pc:sldMkLst>
        <pc:spChg chg="add del mod">
          <ac:chgData name="DECKER Alexandra" userId="23734441-6723-44cf-a575-55427dde456e" providerId="ADAL" clId="{5BBEE5BA-3861-4133-8B4E-27148C8375E2}" dt="2024-10-22T09:13:47.484" v="477" actId="478"/>
          <ac:spMkLst>
            <pc:docMk/>
            <pc:sldMk cId="1782012229" sldId="1291"/>
            <ac:spMk id="2" creationId="{A371A3FB-E34B-19CA-46EB-A8625838D05F}"/>
          </ac:spMkLst>
        </pc:spChg>
        <pc:spChg chg="del mod">
          <ac:chgData name="DECKER Alexandra" userId="23734441-6723-44cf-a575-55427dde456e" providerId="ADAL" clId="{5BBEE5BA-3861-4133-8B4E-27148C8375E2}" dt="2024-10-22T09:05:47.005" v="186" actId="478"/>
          <ac:spMkLst>
            <pc:docMk/>
            <pc:sldMk cId="1782012229" sldId="1291"/>
            <ac:spMk id="2" creationId="{E7615738-0BDA-C5F5-7EBA-97276AA2F7F8}"/>
          </ac:spMkLst>
        </pc:spChg>
        <pc:spChg chg="del mod">
          <ac:chgData name="DECKER Alexandra" userId="23734441-6723-44cf-a575-55427dde456e" providerId="ADAL" clId="{5BBEE5BA-3861-4133-8B4E-27148C8375E2}" dt="2024-10-22T09:14:18.250" v="480" actId="478"/>
          <ac:spMkLst>
            <pc:docMk/>
            <pc:sldMk cId="1782012229" sldId="1291"/>
            <ac:spMk id="3" creationId="{CCD98988-E941-AF05-0B6C-F869C0C892DE}"/>
          </ac:spMkLst>
        </pc:spChg>
        <pc:spChg chg="del mod">
          <ac:chgData name="DECKER Alexandra" userId="23734441-6723-44cf-a575-55427dde456e" providerId="ADAL" clId="{5BBEE5BA-3861-4133-8B4E-27148C8375E2}" dt="2024-10-22T09:14:24.048" v="482" actId="478"/>
          <ac:spMkLst>
            <pc:docMk/>
            <pc:sldMk cId="1782012229" sldId="1291"/>
            <ac:spMk id="4" creationId="{4AC5228F-DC53-7AEE-B605-30FB4A319257}"/>
          </ac:spMkLst>
        </pc:spChg>
        <pc:spChg chg="del">
          <ac:chgData name="DECKER Alexandra" userId="23734441-6723-44cf-a575-55427dde456e" providerId="ADAL" clId="{5BBEE5BA-3861-4133-8B4E-27148C8375E2}" dt="2024-10-22T09:05:21.958" v="133" actId="478"/>
          <ac:spMkLst>
            <pc:docMk/>
            <pc:sldMk cId="1782012229" sldId="1291"/>
            <ac:spMk id="6" creationId="{8E250425-C0B8-99F2-7CC1-D1F41C76669B}"/>
          </ac:spMkLst>
        </pc:spChg>
        <pc:spChg chg="add mod">
          <ac:chgData name="DECKER Alexandra" userId="23734441-6723-44cf-a575-55427dde456e" providerId="ADAL" clId="{5BBEE5BA-3861-4133-8B4E-27148C8375E2}" dt="2024-10-22T09:21:01.369" v="553" actId="113"/>
          <ac:spMkLst>
            <pc:docMk/>
            <pc:sldMk cId="1782012229" sldId="1291"/>
            <ac:spMk id="6" creationId="{922D3ADC-2C81-CA5E-ED35-009D7207071E}"/>
          </ac:spMkLst>
        </pc:spChg>
        <pc:spChg chg="add mod">
          <ac:chgData name="DECKER Alexandra" userId="23734441-6723-44cf-a575-55427dde456e" providerId="ADAL" clId="{5BBEE5BA-3861-4133-8B4E-27148C8375E2}" dt="2024-10-22T09:15:24.472" v="489" actId="113"/>
          <ac:spMkLst>
            <pc:docMk/>
            <pc:sldMk cId="1782012229" sldId="1291"/>
            <ac:spMk id="7" creationId="{D48463E6-CB27-00D6-518F-0375ADED4640}"/>
          </ac:spMkLst>
        </pc:spChg>
        <pc:spChg chg="add del mod">
          <ac:chgData name="DECKER Alexandra" userId="23734441-6723-44cf-a575-55427dde456e" providerId="ADAL" clId="{5BBEE5BA-3861-4133-8B4E-27148C8375E2}" dt="2024-10-22T09:14:21.659" v="481" actId="478"/>
          <ac:spMkLst>
            <pc:docMk/>
            <pc:sldMk cId="1782012229" sldId="1291"/>
            <ac:spMk id="9" creationId="{337DBBC1-B09B-AC5D-501E-A3DBBDC91190}"/>
          </ac:spMkLst>
        </pc:spChg>
        <pc:spChg chg="add del mod">
          <ac:chgData name="DECKER Alexandra" userId="23734441-6723-44cf-a575-55427dde456e" providerId="ADAL" clId="{5BBEE5BA-3861-4133-8B4E-27148C8375E2}" dt="2024-10-22T09:14:26.620" v="483" actId="478"/>
          <ac:spMkLst>
            <pc:docMk/>
            <pc:sldMk cId="1782012229" sldId="1291"/>
            <ac:spMk id="11" creationId="{D4B2E957-B5FF-9701-0AF6-C6FE9121660F}"/>
          </ac:spMkLst>
        </pc:spChg>
        <pc:spChg chg="del">
          <ac:chgData name="DECKER Alexandra" userId="23734441-6723-44cf-a575-55427dde456e" providerId="ADAL" clId="{5BBEE5BA-3861-4133-8B4E-27148C8375E2}" dt="2024-10-22T09:05:27.855" v="137" actId="478"/>
          <ac:spMkLst>
            <pc:docMk/>
            <pc:sldMk cId="1782012229" sldId="1291"/>
            <ac:spMk id="14" creationId="{C7B43AF9-2556-B7D8-26C0-D4F0EC532B5D}"/>
          </ac:spMkLst>
        </pc:spChg>
        <pc:spChg chg="del">
          <ac:chgData name="DECKER Alexandra" userId="23734441-6723-44cf-a575-55427dde456e" providerId="ADAL" clId="{5BBEE5BA-3861-4133-8B4E-27148C8375E2}" dt="2024-10-22T09:05:23.330" v="134" actId="478"/>
          <ac:spMkLst>
            <pc:docMk/>
            <pc:sldMk cId="1782012229" sldId="1291"/>
            <ac:spMk id="22" creationId="{50208E39-11E3-4CDE-1419-CBE5F065CE5C}"/>
          </ac:spMkLst>
        </pc:spChg>
        <pc:spChg chg="del">
          <ac:chgData name="DECKER Alexandra" userId="23734441-6723-44cf-a575-55427dde456e" providerId="ADAL" clId="{5BBEE5BA-3861-4133-8B4E-27148C8375E2}" dt="2024-10-22T09:05:20.171" v="131" actId="478"/>
          <ac:spMkLst>
            <pc:docMk/>
            <pc:sldMk cId="1782012229" sldId="1291"/>
            <ac:spMk id="53" creationId="{14BCC94D-52C9-D6F0-D025-259B0ADA4D01}"/>
          </ac:spMkLst>
        </pc:spChg>
        <pc:spChg chg="del mod">
          <ac:chgData name="DECKER Alexandra" userId="23734441-6723-44cf-a575-55427dde456e" providerId="ADAL" clId="{5BBEE5BA-3861-4133-8B4E-27148C8375E2}" dt="2024-10-22T09:05:30.458" v="139" actId="478"/>
          <ac:spMkLst>
            <pc:docMk/>
            <pc:sldMk cId="1782012229" sldId="1291"/>
            <ac:spMk id="70" creationId="{D227AB5D-7374-A11E-8A67-F6FD0BA976E4}"/>
          </ac:spMkLst>
        </pc:spChg>
        <pc:spChg chg="del">
          <ac:chgData name="DECKER Alexandra" userId="23734441-6723-44cf-a575-55427dde456e" providerId="ADAL" clId="{5BBEE5BA-3861-4133-8B4E-27148C8375E2}" dt="2024-10-22T09:05:15.050" v="128" actId="478"/>
          <ac:spMkLst>
            <pc:docMk/>
            <pc:sldMk cId="1782012229" sldId="1291"/>
            <ac:spMk id="71" creationId="{B17BAC22-AFE8-DF14-9C6F-6F1F768C558C}"/>
          </ac:spMkLst>
        </pc:spChg>
        <pc:picChg chg="del">
          <ac:chgData name="DECKER Alexandra" userId="23734441-6723-44cf-a575-55427dde456e" providerId="ADAL" clId="{5BBEE5BA-3861-4133-8B4E-27148C8375E2}" dt="2024-10-22T09:05:25.613" v="136" actId="478"/>
          <ac:picMkLst>
            <pc:docMk/>
            <pc:sldMk cId="1782012229" sldId="1291"/>
            <ac:picMk id="9" creationId="{07120E37-7327-968F-BBBB-96992A493A5F}"/>
          </ac:picMkLst>
        </pc:picChg>
        <pc:picChg chg="del">
          <ac:chgData name="DECKER Alexandra" userId="23734441-6723-44cf-a575-55427dde456e" providerId="ADAL" clId="{5BBEE5BA-3861-4133-8B4E-27148C8375E2}" dt="2024-10-22T09:05:17.523" v="129" actId="478"/>
          <ac:picMkLst>
            <pc:docMk/>
            <pc:sldMk cId="1782012229" sldId="1291"/>
            <ac:picMk id="23" creationId="{93CDE8A7-911A-C271-80FC-EE838DC9DED0}"/>
          </ac:picMkLst>
        </pc:picChg>
        <pc:cxnChg chg="del mod">
          <ac:chgData name="DECKER Alexandra" userId="23734441-6723-44cf-a575-55427dde456e" providerId="ADAL" clId="{5BBEE5BA-3861-4133-8B4E-27148C8375E2}" dt="2024-10-22T09:05:18.455" v="130" actId="478"/>
          <ac:cxnSpMkLst>
            <pc:docMk/>
            <pc:sldMk cId="1782012229" sldId="1291"/>
            <ac:cxnSpMk id="7" creationId="{A6A08875-4D39-4015-C00D-CCBBD00949BE}"/>
          </ac:cxnSpMkLst>
        </pc:cxnChg>
        <pc:cxnChg chg="del mod">
          <ac:chgData name="DECKER Alexandra" userId="23734441-6723-44cf-a575-55427dde456e" providerId="ADAL" clId="{5BBEE5BA-3861-4133-8B4E-27148C8375E2}" dt="2024-10-22T09:05:32.160" v="140" actId="478"/>
          <ac:cxnSpMkLst>
            <pc:docMk/>
            <pc:sldMk cId="1782012229" sldId="1291"/>
            <ac:cxnSpMk id="25" creationId="{92D8DE9E-C849-D745-F117-8836290E660F}"/>
          </ac:cxnSpMkLst>
        </pc:cxnChg>
        <pc:cxnChg chg="del mod">
          <ac:chgData name="DECKER Alexandra" userId="23734441-6723-44cf-a575-55427dde456e" providerId="ADAL" clId="{5BBEE5BA-3861-4133-8B4E-27148C8375E2}" dt="2024-10-22T09:05:24.795" v="135" actId="478"/>
          <ac:cxnSpMkLst>
            <pc:docMk/>
            <pc:sldMk cId="1782012229" sldId="1291"/>
            <ac:cxnSpMk id="34" creationId="{41EBC703-FD18-44D4-D5EF-511FD975C238}"/>
          </ac:cxnSpMkLst>
        </pc:cxnChg>
        <pc:cxnChg chg="del mod">
          <ac:chgData name="DECKER Alexandra" userId="23734441-6723-44cf-a575-55427dde456e" providerId="ADAL" clId="{5BBEE5BA-3861-4133-8B4E-27148C8375E2}" dt="2024-10-22T09:05:34.163" v="141" actId="478"/>
          <ac:cxnSpMkLst>
            <pc:docMk/>
            <pc:sldMk cId="1782012229" sldId="1291"/>
            <ac:cxnSpMk id="41" creationId="{3CDC4B79-4E3E-2A80-2487-C83055EE9AC2}"/>
          </ac:cxnSpMkLst>
        </pc:cxnChg>
        <pc:cxnChg chg="del mod">
          <ac:chgData name="DECKER Alexandra" userId="23734441-6723-44cf-a575-55427dde456e" providerId="ADAL" clId="{5BBEE5BA-3861-4133-8B4E-27148C8375E2}" dt="2024-10-22T09:05:21.104" v="132" actId="478"/>
          <ac:cxnSpMkLst>
            <pc:docMk/>
            <pc:sldMk cId="1782012229" sldId="1291"/>
            <ac:cxnSpMk id="60" creationId="{CF166159-5F28-C8A8-847C-F365911B24BF}"/>
          </ac:cxnSpMkLst>
        </pc:cxnChg>
      </pc:sldChg>
      <pc:sldChg chg="addSp delSp modSp mod modNotesTx">
        <pc:chgData name="DECKER Alexandra" userId="23734441-6723-44cf-a575-55427dde456e" providerId="ADAL" clId="{5BBEE5BA-3861-4133-8B4E-27148C8375E2}" dt="2024-10-22T09:25:35.409" v="610" actId="1076"/>
        <pc:sldMkLst>
          <pc:docMk/>
          <pc:sldMk cId="2866965180" sldId="1292"/>
        </pc:sldMkLst>
        <pc:spChg chg="del mod">
          <ac:chgData name="DECKER Alexandra" userId="23734441-6723-44cf-a575-55427dde456e" providerId="ADAL" clId="{5BBEE5BA-3861-4133-8B4E-27148C8375E2}" dt="2024-10-22T09:07:24.011" v="393" actId="478"/>
          <ac:spMkLst>
            <pc:docMk/>
            <pc:sldMk cId="2866965180" sldId="1292"/>
            <ac:spMk id="2" creationId="{43763149-9E40-8D03-3E6E-35F1B41DE5DE}"/>
          </ac:spMkLst>
        </pc:spChg>
        <pc:spChg chg="del mod">
          <ac:chgData name="DECKER Alexandra" userId="23734441-6723-44cf-a575-55427dde456e" providerId="ADAL" clId="{5BBEE5BA-3861-4133-8B4E-27148C8375E2}" dt="2024-10-22T09:21:59.332" v="569" actId="478"/>
          <ac:spMkLst>
            <pc:docMk/>
            <pc:sldMk cId="2866965180" sldId="1292"/>
            <ac:spMk id="3" creationId="{B0522582-7109-165E-2B48-C7BDDA51D8D6}"/>
          </ac:spMkLst>
        </pc:spChg>
        <pc:spChg chg="del mod">
          <ac:chgData name="DECKER Alexandra" userId="23734441-6723-44cf-a575-55427dde456e" providerId="ADAL" clId="{5BBEE5BA-3861-4133-8B4E-27148C8375E2}" dt="2024-10-22T09:22:06.648" v="571" actId="478"/>
          <ac:spMkLst>
            <pc:docMk/>
            <pc:sldMk cId="2866965180" sldId="1292"/>
            <ac:spMk id="4" creationId="{96631F0F-A51B-8635-426A-CC86995C328A}"/>
          </ac:spMkLst>
        </pc:spChg>
        <pc:spChg chg="add del mod">
          <ac:chgData name="DECKER Alexandra" userId="23734441-6723-44cf-a575-55427dde456e" providerId="ADAL" clId="{5BBEE5BA-3861-4133-8B4E-27148C8375E2}" dt="2024-10-22T09:22:04.026" v="570" actId="478"/>
          <ac:spMkLst>
            <pc:docMk/>
            <pc:sldMk cId="2866965180" sldId="1292"/>
            <ac:spMk id="6" creationId="{016C5DCF-CE6A-FDDD-5019-8114D8D87E25}"/>
          </ac:spMkLst>
        </pc:spChg>
        <pc:spChg chg="del">
          <ac:chgData name="DECKER Alexandra" userId="23734441-6723-44cf-a575-55427dde456e" providerId="ADAL" clId="{5BBEE5BA-3861-4133-8B4E-27148C8375E2}" dt="2024-10-22T09:07:09.315" v="387" actId="478"/>
          <ac:spMkLst>
            <pc:docMk/>
            <pc:sldMk cId="2866965180" sldId="1292"/>
            <ac:spMk id="7" creationId="{454F866C-39EE-A48D-805C-6F98A5CEC144}"/>
          </ac:spMkLst>
        </pc:spChg>
        <pc:spChg chg="del">
          <ac:chgData name="DECKER Alexandra" userId="23734441-6723-44cf-a575-55427dde456e" providerId="ADAL" clId="{5BBEE5BA-3861-4133-8B4E-27148C8375E2}" dt="2024-10-22T09:07:14.039" v="390" actId="478"/>
          <ac:spMkLst>
            <pc:docMk/>
            <pc:sldMk cId="2866965180" sldId="1292"/>
            <ac:spMk id="8" creationId="{447F52A6-CEEE-FDBA-AB6A-977A26EB8932}"/>
          </ac:spMkLst>
        </pc:spChg>
        <pc:spChg chg="add del mod">
          <ac:chgData name="DECKER Alexandra" userId="23734441-6723-44cf-a575-55427dde456e" providerId="ADAL" clId="{5BBEE5BA-3861-4133-8B4E-27148C8375E2}" dt="2024-10-22T09:22:09.653" v="572" actId="478"/>
          <ac:spMkLst>
            <pc:docMk/>
            <pc:sldMk cId="2866965180" sldId="1292"/>
            <ac:spMk id="8" creationId="{76BBBEF7-987C-0780-1047-AD0285C5FBAC}"/>
          </ac:spMkLst>
        </pc:spChg>
        <pc:spChg chg="add mod">
          <ac:chgData name="DECKER Alexandra" userId="23734441-6723-44cf-a575-55427dde456e" providerId="ADAL" clId="{5BBEE5BA-3861-4133-8B4E-27148C8375E2}" dt="2024-10-22T09:25:25.552" v="608" actId="1076"/>
          <ac:spMkLst>
            <pc:docMk/>
            <pc:sldMk cId="2866965180" sldId="1292"/>
            <ac:spMk id="9" creationId="{A1BC3A87-E516-9D61-60DF-F05C48C68829}"/>
          </ac:spMkLst>
        </pc:spChg>
        <pc:spChg chg="add mod">
          <ac:chgData name="DECKER Alexandra" userId="23734441-6723-44cf-a575-55427dde456e" providerId="ADAL" clId="{5BBEE5BA-3861-4133-8B4E-27148C8375E2}" dt="2024-10-22T09:25:29.314" v="609" actId="1076"/>
          <ac:spMkLst>
            <pc:docMk/>
            <pc:sldMk cId="2866965180" sldId="1292"/>
            <ac:spMk id="10" creationId="{C83164F1-A584-5E87-6F8A-67F23387D364}"/>
          </ac:spMkLst>
        </pc:spChg>
        <pc:spChg chg="del">
          <ac:chgData name="DECKER Alexandra" userId="23734441-6723-44cf-a575-55427dde456e" providerId="ADAL" clId="{5BBEE5BA-3861-4133-8B4E-27148C8375E2}" dt="2024-10-22T09:07:11.989" v="389" actId="478"/>
          <ac:spMkLst>
            <pc:docMk/>
            <pc:sldMk cId="2866965180" sldId="1292"/>
            <ac:spMk id="11" creationId="{48A52C5C-809D-1D3A-F1F4-FB4C9407F4C8}"/>
          </ac:spMkLst>
        </pc:spChg>
        <pc:spChg chg="del">
          <ac:chgData name="DECKER Alexandra" userId="23734441-6723-44cf-a575-55427dde456e" providerId="ADAL" clId="{5BBEE5BA-3861-4133-8B4E-27148C8375E2}" dt="2024-10-22T09:07:02.102" v="382" actId="478"/>
          <ac:spMkLst>
            <pc:docMk/>
            <pc:sldMk cId="2866965180" sldId="1292"/>
            <ac:spMk id="15" creationId="{3E01CCD1-92C9-91DF-CC59-A4D881015CCB}"/>
          </ac:spMkLst>
        </pc:spChg>
        <pc:spChg chg="del">
          <ac:chgData name="DECKER Alexandra" userId="23734441-6723-44cf-a575-55427dde456e" providerId="ADAL" clId="{5BBEE5BA-3861-4133-8B4E-27148C8375E2}" dt="2024-10-22T09:07:03.436" v="383" actId="478"/>
          <ac:spMkLst>
            <pc:docMk/>
            <pc:sldMk cId="2866965180" sldId="1292"/>
            <ac:spMk id="16" creationId="{E3F5CE70-1ADE-0EE9-D607-7C61A8C069EA}"/>
          </ac:spMkLst>
        </pc:spChg>
        <pc:spChg chg="del">
          <ac:chgData name="DECKER Alexandra" userId="23734441-6723-44cf-a575-55427dde456e" providerId="ADAL" clId="{5BBEE5BA-3861-4133-8B4E-27148C8375E2}" dt="2024-10-22T09:06:59.497" v="380" actId="478"/>
          <ac:spMkLst>
            <pc:docMk/>
            <pc:sldMk cId="2866965180" sldId="1292"/>
            <ac:spMk id="26" creationId="{3E2C1A22-1B21-7DBB-BC22-35D192206BE0}"/>
          </ac:spMkLst>
        </pc:spChg>
        <pc:picChg chg="del">
          <ac:chgData name="DECKER Alexandra" userId="23734441-6723-44cf-a575-55427dde456e" providerId="ADAL" clId="{5BBEE5BA-3861-4133-8B4E-27148C8375E2}" dt="2024-10-22T09:07:06.872" v="386" actId="478"/>
          <ac:picMkLst>
            <pc:docMk/>
            <pc:sldMk cId="2866965180" sldId="1292"/>
            <ac:picMk id="9" creationId="{07120E37-7327-968F-BBBB-96992A493A5F}"/>
          </ac:picMkLst>
        </pc:picChg>
        <pc:picChg chg="add mod">
          <ac:chgData name="DECKER Alexandra" userId="23734441-6723-44cf-a575-55427dde456e" providerId="ADAL" clId="{5BBEE5BA-3861-4133-8B4E-27148C8375E2}" dt="2024-10-22T09:25:35.409" v="610" actId="1076"/>
          <ac:picMkLst>
            <pc:docMk/>
            <pc:sldMk cId="2866965180" sldId="1292"/>
            <ac:picMk id="11" creationId="{F34E03E7-B1E4-926F-D38F-FA51E21F8CD4}"/>
          </ac:picMkLst>
        </pc:picChg>
        <pc:picChg chg="del">
          <ac:chgData name="DECKER Alexandra" userId="23734441-6723-44cf-a575-55427dde456e" providerId="ADAL" clId="{5BBEE5BA-3861-4133-8B4E-27148C8375E2}" dt="2024-10-22T09:06:58.579" v="379" actId="478"/>
          <ac:picMkLst>
            <pc:docMk/>
            <pc:sldMk cId="2866965180" sldId="1292"/>
            <ac:picMk id="35" creationId="{214C3F19-D460-9624-22F6-48CF2A239457}"/>
          </ac:picMkLst>
        </pc:picChg>
        <pc:cxnChg chg="del mod">
          <ac:chgData name="DECKER Alexandra" userId="23734441-6723-44cf-a575-55427dde456e" providerId="ADAL" clId="{5BBEE5BA-3861-4133-8B4E-27148C8375E2}" dt="2024-10-22T09:07:10.886" v="388" actId="478"/>
          <ac:cxnSpMkLst>
            <pc:docMk/>
            <pc:sldMk cId="2866965180" sldId="1292"/>
            <ac:cxnSpMk id="6" creationId="{F2B1A4BC-25A0-837F-4980-CA8089627709}"/>
          </ac:cxnSpMkLst>
        </pc:cxnChg>
        <pc:cxnChg chg="del mod">
          <ac:chgData name="DECKER Alexandra" userId="23734441-6723-44cf-a575-55427dde456e" providerId="ADAL" clId="{5BBEE5BA-3861-4133-8B4E-27148C8375E2}" dt="2024-10-22T09:07:15.173" v="391" actId="478"/>
          <ac:cxnSpMkLst>
            <pc:docMk/>
            <pc:sldMk cId="2866965180" sldId="1292"/>
            <ac:cxnSpMk id="13" creationId="{593487AC-4677-BEE3-964F-6FC2FB0A3943}"/>
          </ac:cxnSpMkLst>
        </pc:cxnChg>
        <pc:cxnChg chg="del mod">
          <ac:chgData name="DECKER Alexandra" userId="23734441-6723-44cf-a575-55427dde456e" providerId="ADAL" clId="{5BBEE5BA-3861-4133-8B4E-27148C8375E2}" dt="2024-10-22T09:07:00.899" v="381" actId="478"/>
          <ac:cxnSpMkLst>
            <pc:docMk/>
            <pc:sldMk cId="2866965180" sldId="1292"/>
            <ac:cxnSpMk id="19" creationId="{5C12A44F-C64A-EC0E-9E1C-86CB06A6896D}"/>
          </ac:cxnSpMkLst>
        </pc:cxnChg>
        <pc:cxnChg chg="del mod">
          <ac:chgData name="DECKER Alexandra" userId="23734441-6723-44cf-a575-55427dde456e" providerId="ADAL" clId="{5BBEE5BA-3861-4133-8B4E-27148C8375E2}" dt="2024-10-22T09:07:06.093" v="385" actId="478"/>
          <ac:cxnSpMkLst>
            <pc:docMk/>
            <pc:sldMk cId="2866965180" sldId="1292"/>
            <ac:cxnSpMk id="25" creationId="{648637A1-6F7A-8656-AD81-B163590AB6BA}"/>
          </ac:cxnSpMkLst>
        </pc:cxnChg>
        <pc:cxnChg chg="del mod">
          <ac:chgData name="DECKER Alexandra" userId="23734441-6723-44cf-a575-55427dde456e" providerId="ADAL" clId="{5BBEE5BA-3861-4133-8B4E-27148C8375E2}" dt="2024-10-22T09:07:04.676" v="384" actId="478"/>
          <ac:cxnSpMkLst>
            <pc:docMk/>
            <pc:sldMk cId="2866965180" sldId="1292"/>
            <ac:cxnSpMk id="29" creationId="{AE516D3D-367C-CED1-7935-18DE17514126}"/>
          </ac:cxnSpMkLst>
        </pc:cxnChg>
      </pc:sldChg>
      <pc:sldChg chg="del">
        <pc:chgData name="DECKER Alexandra" userId="23734441-6723-44cf-a575-55427dde456e" providerId="ADAL" clId="{5BBEE5BA-3861-4133-8B4E-27148C8375E2}" dt="2024-10-22T09:07:56.438" v="401" actId="47"/>
        <pc:sldMkLst>
          <pc:docMk/>
          <pc:sldMk cId="4122613956" sldId="1293"/>
        </pc:sldMkLst>
      </pc:sldChg>
      <pc:sldChg chg="del">
        <pc:chgData name="DECKER Alexandra" userId="23734441-6723-44cf-a575-55427dde456e" providerId="ADAL" clId="{5BBEE5BA-3861-4133-8B4E-27148C8375E2}" dt="2024-10-22T09:07:57.462" v="402" actId="47"/>
        <pc:sldMkLst>
          <pc:docMk/>
          <pc:sldMk cId="390255356" sldId="1294"/>
        </pc:sldMkLst>
      </pc:sldChg>
      <pc:sldChg chg="del">
        <pc:chgData name="DECKER Alexandra" userId="23734441-6723-44cf-a575-55427dde456e" providerId="ADAL" clId="{5BBEE5BA-3861-4133-8B4E-27148C8375E2}" dt="2024-10-22T09:07:58.728" v="403" actId="47"/>
        <pc:sldMkLst>
          <pc:docMk/>
          <pc:sldMk cId="856263552" sldId="1295"/>
        </pc:sldMkLst>
      </pc:sldChg>
      <pc:sldChg chg="del">
        <pc:chgData name="DECKER Alexandra" userId="23734441-6723-44cf-a575-55427dde456e" providerId="ADAL" clId="{5BBEE5BA-3861-4133-8B4E-27148C8375E2}" dt="2024-10-22T09:07:59.629" v="404" actId="47"/>
        <pc:sldMkLst>
          <pc:docMk/>
          <pc:sldMk cId="2909646143" sldId="1296"/>
        </pc:sldMkLst>
      </pc:sldChg>
      <pc:sldChg chg="del">
        <pc:chgData name="DECKER Alexandra" userId="23734441-6723-44cf-a575-55427dde456e" providerId="ADAL" clId="{5BBEE5BA-3861-4133-8B4E-27148C8375E2}" dt="2024-10-22T09:08:00.631" v="405" actId="47"/>
        <pc:sldMkLst>
          <pc:docMk/>
          <pc:sldMk cId="2423611000" sldId="1297"/>
        </pc:sldMkLst>
      </pc:sldChg>
      <pc:sldChg chg="del">
        <pc:chgData name="DECKER Alexandra" userId="23734441-6723-44cf-a575-55427dde456e" providerId="ADAL" clId="{5BBEE5BA-3861-4133-8B4E-27148C8375E2}" dt="2024-10-22T09:08:01.548" v="406" actId="47"/>
        <pc:sldMkLst>
          <pc:docMk/>
          <pc:sldMk cId="418878902" sldId="1298"/>
        </pc:sldMkLst>
      </pc:sldChg>
      <pc:sldChg chg="del">
        <pc:chgData name="DECKER Alexandra" userId="23734441-6723-44cf-a575-55427dde456e" providerId="ADAL" clId="{5BBEE5BA-3861-4133-8B4E-27148C8375E2}" dt="2024-10-22T09:08:02.902" v="407" actId="47"/>
        <pc:sldMkLst>
          <pc:docMk/>
          <pc:sldMk cId="1701487873" sldId="1299"/>
        </pc:sldMkLst>
      </pc:sldChg>
      <pc:sldChg chg="addSp delSp modSp mod">
        <pc:chgData name="DECKER Alexandra" userId="23734441-6723-44cf-a575-55427dde456e" providerId="ADAL" clId="{5BBEE5BA-3861-4133-8B4E-27148C8375E2}" dt="2024-10-22T09:48:53.637" v="1040" actId="20577"/>
        <pc:sldMkLst>
          <pc:docMk/>
          <pc:sldMk cId="1539573330" sldId="1300"/>
        </pc:sldMkLst>
        <pc:spChg chg="del">
          <ac:chgData name="DECKER Alexandra" userId="23734441-6723-44cf-a575-55427dde456e" providerId="ADAL" clId="{5BBEE5BA-3861-4133-8B4E-27148C8375E2}" dt="2024-10-22T09:06:34.568" v="290" actId="478"/>
          <ac:spMkLst>
            <pc:docMk/>
            <pc:sldMk cId="1539573330" sldId="1300"/>
            <ac:spMk id="2" creationId="{18183472-CF41-5ECB-9C9D-276DB735FFBD}"/>
          </ac:spMkLst>
        </pc:spChg>
        <pc:spChg chg="add mod">
          <ac:chgData name="DECKER Alexandra" userId="23734441-6723-44cf-a575-55427dde456e" providerId="ADAL" clId="{5BBEE5BA-3861-4133-8B4E-27148C8375E2}" dt="2024-10-22T09:17:39.149" v="531" actId="1076"/>
          <ac:spMkLst>
            <pc:docMk/>
            <pc:sldMk cId="1539573330" sldId="1300"/>
            <ac:spMk id="2" creationId="{CB8C8DD1-6E17-F2EF-A330-CFFD8783BEDC}"/>
          </ac:spMkLst>
        </pc:spChg>
        <pc:spChg chg="del mod">
          <ac:chgData name="DECKER Alexandra" userId="23734441-6723-44cf-a575-55427dde456e" providerId="ADAL" clId="{5BBEE5BA-3861-4133-8B4E-27148C8375E2}" dt="2024-10-22T09:16:07.247" v="499" actId="478"/>
          <ac:spMkLst>
            <pc:docMk/>
            <pc:sldMk cId="1539573330" sldId="1300"/>
            <ac:spMk id="3" creationId="{71C9121E-FDAC-129C-6D98-2669E4598570}"/>
          </ac:spMkLst>
        </pc:spChg>
        <pc:spChg chg="del mod">
          <ac:chgData name="DECKER Alexandra" userId="23734441-6723-44cf-a575-55427dde456e" providerId="ADAL" clId="{5BBEE5BA-3861-4133-8B4E-27148C8375E2}" dt="2024-10-22T09:16:10.883" v="501" actId="478"/>
          <ac:spMkLst>
            <pc:docMk/>
            <pc:sldMk cId="1539573330" sldId="1300"/>
            <ac:spMk id="4" creationId="{393630BD-34A7-3512-1322-9785D082A2DC}"/>
          </ac:spMkLst>
        </pc:spChg>
        <pc:spChg chg="add del mod">
          <ac:chgData name="DECKER Alexandra" userId="23734441-6723-44cf-a575-55427dde456e" providerId="ADAL" clId="{5BBEE5BA-3861-4133-8B4E-27148C8375E2}" dt="2024-10-22T09:16:08.696" v="500" actId="478"/>
          <ac:spMkLst>
            <pc:docMk/>
            <pc:sldMk cId="1539573330" sldId="1300"/>
            <ac:spMk id="7" creationId="{A5B7E943-EFD1-4EB5-CECB-36ED612834A7}"/>
          </ac:spMkLst>
        </pc:spChg>
        <pc:spChg chg="del">
          <ac:chgData name="DECKER Alexandra" userId="23734441-6723-44cf-a575-55427dde456e" providerId="ADAL" clId="{5BBEE5BA-3861-4133-8B4E-27148C8375E2}" dt="2024-10-22T09:06:30.076" v="287" actId="478"/>
          <ac:spMkLst>
            <pc:docMk/>
            <pc:sldMk cId="1539573330" sldId="1300"/>
            <ac:spMk id="9" creationId="{29B4420B-E7F7-6FB6-388E-C681B0019450}"/>
          </ac:spMkLst>
        </pc:spChg>
        <pc:spChg chg="add del mod">
          <ac:chgData name="DECKER Alexandra" userId="23734441-6723-44cf-a575-55427dde456e" providerId="ADAL" clId="{5BBEE5BA-3861-4133-8B4E-27148C8375E2}" dt="2024-10-22T09:16:15.105" v="502" actId="478"/>
          <ac:spMkLst>
            <pc:docMk/>
            <pc:sldMk cId="1539573330" sldId="1300"/>
            <ac:spMk id="9" creationId="{C7A82AC9-E868-ADF6-3494-E7805101825A}"/>
          </ac:spMkLst>
        </pc:spChg>
        <pc:spChg chg="del">
          <ac:chgData name="DECKER Alexandra" userId="23734441-6723-44cf-a575-55427dde456e" providerId="ADAL" clId="{5BBEE5BA-3861-4133-8B4E-27148C8375E2}" dt="2024-10-22T09:06:27.197" v="285" actId="478"/>
          <ac:spMkLst>
            <pc:docMk/>
            <pc:sldMk cId="1539573330" sldId="1300"/>
            <ac:spMk id="10" creationId="{3BA18D97-5CD6-FF68-7253-C01E7B8F7D03}"/>
          </ac:spMkLst>
        </pc:spChg>
        <pc:spChg chg="add mod">
          <ac:chgData name="DECKER Alexandra" userId="23734441-6723-44cf-a575-55427dde456e" providerId="ADAL" clId="{5BBEE5BA-3861-4133-8B4E-27148C8375E2}" dt="2024-10-22T09:48:53.637" v="1040" actId="20577"/>
          <ac:spMkLst>
            <pc:docMk/>
            <pc:sldMk cId="1539573330" sldId="1300"/>
            <ac:spMk id="10" creationId="{8211DE50-959A-2585-51A3-5325F0812C77}"/>
          </ac:spMkLst>
        </pc:spChg>
        <pc:spChg chg="del">
          <ac:chgData name="DECKER Alexandra" userId="23734441-6723-44cf-a575-55427dde456e" providerId="ADAL" clId="{5BBEE5BA-3861-4133-8B4E-27148C8375E2}" dt="2024-10-22T09:06:15.828" v="277" actId="478"/>
          <ac:spMkLst>
            <pc:docMk/>
            <pc:sldMk cId="1539573330" sldId="1300"/>
            <ac:spMk id="11" creationId="{4ABB7EBF-35D6-4AFE-5460-28263EC55381}"/>
          </ac:spMkLst>
        </pc:spChg>
        <pc:spChg chg="add mod">
          <ac:chgData name="DECKER Alexandra" userId="23734441-6723-44cf-a575-55427dde456e" providerId="ADAL" clId="{5BBEE5BA-3861-4133-8B4E-27148C8375E2}" dt="2024-10-22T09:21:45.872" v="567" actId="1076"/>
          <ac:spMkLst>
            <pc:docMk/>
            <pc:sldMk cId="1539573330" sldId="1300"/>
            <ac:spMk id="12" creationId="{03F8AF95-3EFA-A781-E677-A7B50E1DC43E}"/>
          </ac:spMkLst>
        </pc:spChg>
        <pc:spChg chg="del mod">
          <ac:chgData name="DECKER Alexandra" userId="23734441-6723-44cf-a575-55427dde456e" providerId="ADAL" clId="{5BBEE5BA-3861-4133-8B4E-27148C8375E2}" dt="2024-10-22T09:06:22.101" v="282" actId="478"/>
          <ac:spMkLst>
            <pc:docMk/>
            <pc:sldMk cId="1539573330" sldId="1300"/>
            <ac:spMk id="12" creationId="{8629E19B-CB8D-7B27-221D-63A376965540}"/>
          </ac:spMkLst>
        </pc:spChg>
        <pc:spChg chg="del">
          <ac:chgData name="DECKER Alexandra" userId="23734441-6723-44cf-a575-55427dde456e" providerId="ADAL" clId="{5BBEE5BA-3861-4133-8B4E-27148C8375E2}" dt="2024-10-22T09:06:18.315" v="279" actId="478"/>
          <ac:spMkLst>
            <pc:docMk/>
            <pc:sldMk cId="1539573330" sldId="1300"/>
            <ac:spMk id="13" creationId="{448B55E6-128F-819D-80BE-5AF947EBF94D}"/>
          </ac:spMkLst>
        </pc:spChg>
        <pc:spChg chg="del">
          <ac:chgData name="DECKER Alexandra" userId="23734441-6723-44cf-a575-55427dde456e" providerId="ADAL" clId="{5BBEE5BA-3861-4133-8B4E-27148C8375E2}" dt="2024-10-22T09:06:28.126" v="286" actId="478"/>
          <ac:spMkLst>
            <pc:docMk/>
            <pc:sldMk cId="1539573330" sldId="1300"/>
            <ac:spMk id="14" creationId="{DB9AEA9B-8CB0-0E94-40FD-BEA5EE490989}"/>
          </ac:spMkLst>
        </pc:spChg>
        <pc:picChg chg="del">
          <ac:chgData name="DECKER Alexandra" userId="23734441-6723-44cf-a575-55427dde456e" providerId="ADAL" clId="{5BBEE5BA-3861-4133-8B4E-27148C8375E2}" dt="2024-10-22T09:06:14.559" v="276" actId="478"/>
          <ac:picMkLst>
            <pc:docMk/>
            <pc:sldMk cId="1539573330" sldId="1300"/>
            <ac:picMk id="6" creationId="{F5F9C86E-F936-A991-3D2A-6BFDE6F43F6E}"/>
          </ac:picMkLst>
        </pc:picChg>
        <pc:picChg chg="del">
          <ac:chgData name="DECKER Alexandra" userId="23734441-6723-44cf-a575-55427dde456e" providerId="ADAL" clId="{5BBEE5BA-3861-4133-8B4E-27148C8375E2}" dt="2024-10-22T09:06:32.866" v="289" actId="478"/>
          <ac:picMkLst>
            <pc:docMk/>
            <pc:sldMk cId="1539573330" sldId="1300"/>
            <ac:picMk id="7" creationId="{476FF595-91FC-8747-85E3-D263048EC8E5}"/>
          </ac:picMkLst>
        </pc:picChg>
        <pc:picChg chg="add mod">
          <ac:chgData name="DECKER Alexandra" userId="23734441-6723-44cf-a575-55427dde456e" providerId="ADAL" clId="{5BBEE5BA-3861-4133-8B4E-27148C8375E2}" dt="2024-10-22T09:21:40.648" v="566" actId="1076"/>
          <ac:picMkLst>
            <pc:docMk/>
            <pc:sldMk cId="1539573330" sldId="1300"/>
            <ac:picMk id="11" creationId="{756CF98E-9959-9A1A-3E61-57D2377FD7C5}"/>
          </ac:picMkLst>
        </pc:picChg>
        <pc:cxnChg chg="del mod">
          <ac:chgData name="DECKER Alexandra" userId="23734441-6723-44cf-a575-55427dde456e" providerId="ADAL" clId="{5BBEE5BA-3861-4133-8B4E-27148C8375E2}" dt="2024-10-22T09:06:25.992" v="284" actId="478"/>
          <ac:cxnSpMkLst>
            <pc:docMk/>
            <pc:sldMk cId="1539573330" sldId="1300"/>
            <ac:cxnSpMk id="8" creationId="{F2C21500-0819-F3B8-35E0-B6B86203D187}"/>
          </ac:cxnSpMkLst>
        </pc:cxnChg>
        <pc:cxnChg chg="del">
          <ac:chgData name="DECKER Alexandra" userId="23734441-6723-44cf-a575-55427dde456e" providerId="ADAL" clId="{5BBEE5BA-3861-4133-8B4E-27148C8375E2}" dt="2024-10-22T09:06:24.121" v="283" actId="478"/>
          <ac:cxnSpMkLst>
            <pc:docMk/>
            <pc:sldMk cId="1539573330" sldId="1300"/>
            <ac:cxnSpMk id="15" creationId="{57D8BEE6-B9D7-3582-4DF2-9B3E19903171}"/>
          </ac:cxnSpMkLst>
        </pc:cxnChg>
        <pc:cxnChg chg="del mod">
          <ac:chgData name="DECKER Alexandra" userId="23734441-6723-44cf-a575-55427dde456e" providerId="ADAL" clId="{5BBEE5BA-3861-4133-8B4E-27148C8375E2}" dt="2024-10-22T09:06:19.280" v="280" actId="478"/>
          <ac:cxnSpMkLst>
            <pc:docMk/>
            <pc:sldMk cId="1539573330" sldId="1300"/>
            <ac:cxnSpMk id="16" creationId="{7E5787F1-9BDD-F937-C892-1F9222CD7623}"/>
          </ac:cxnSpMkLst>
        </pc:cxnChg>
        <pc:cxnChg chg="del mod">
          <ac:chgData name="DECKER Alexandra" userId="23734441-6723-44cf-a575-55427dde456e" providerId="ADAL" clId="{5BBEE5BA-3861-4133-8B4E-27148C8375E2}" dt="2024-10-22T09:06:32.080" v="288" actId="478"/>
          <ac:cxnSpMkLst>
            <pc:docMk/>
            <pc:sldMk cId="1539573330" sldId="1300"/>
            <ac:cxnSpMk id="17" creationId="{B1BC231C-D2F7-A26E-AB82-789F8C634A8C}"/>
          </ac:cxnSpMkLst>
        </pc:cxnChg>
        <pc:cxnChg chg="del mod">
          <ac:chgData name="DECKER Alexandra" userId="23734441-6723-44cf-a575-55427dde456e" providerId="ADAL" clId="{5BBEE5BA-3861-4133-8B4E-27148C8375E2}" dt="2024-10-22T09:06:17.362" v="278" actId="478"/>
          <ac:cxnSpMkLst>
            <pc:docMk/>
            <pc:sldMk cId="1539573330" sldId="1300"/>
            <ac:cxnSpMk id="18" creationId="{881F6B15-3FCE-1A08-E745-AB48D6C08D61}"/>
          </ac:cxnSpMkLst>
        </pc:cxnChg>
      </pc:sldChg>
      <pc:sldChg chg="addSp delSp modSp add mod">
        <pc:chgData name="DECKER Alexandra" userId="23734441-6723-44cf-a575-55427dde456e" providerId="ADAL" clId="{5BBEE5BA-3861-4133-8B4E-27148C8375E2}" dt="2024-10-22T09:47:52.522" v="1034" actId="1076"/>
        <pc:sldMkLst>
          <pc:docMk/>
          <pc:sldMk cId="596329513" sldId="1301"/>
        </pc:sldMkLst>
        <pc:spChg chg="del">
          <ac:chgData name="DECKER Alexandra" userId="23734441-6723-44cf-a575-55427dde456e" providerId="ADAL" clId="{5BBEE5BA-3861-4133-8B4E-27148C8375E2}" dt="2024-10-22T09:22:14.113" v="573" actId="478"/>
          <ac:spMkLst>
            <pc:docMk/>
            <pc:sldMk cId="596329513" sldId="1301"/>
            <ac:spMk id="3" creationId="{6F0B061A-4592-2362-99DC-C7E34425C1DA}"/>
          </ac:spMkLst>
        </pc:spChg>
        <pc:spChg chg="del">
          <ac:chgData name="DECKER Alexandra" userId="23734441-6723-44cf-a575-55427dde456e" providerId="ADAL" clId="{5BBEE5BA-3861-4133-8B4E-27148C8375E2}" dt="2024-10-22T09:22:17.704" v="575" actId="478"/>
          <ac:spMkLst>
            <pc:docMk/>
            <pc:sldMk cId="596329513" sldId="1301"/>
            <ac:spMk id="4" creationId="{1E5C670B-2C82-5B45-4341-7543DBBC375D}"/>
          </ac:spMkLst>
        </pc:spChg>
        <pc:spChg chg="add del mod">
          <ac:chgData name="DECKER Alexandra" userId="23734441-6723-44cf-a575-55427dde456e" providerId="ADAL" clId="{5BBEE5BA-3861-4133-8B4E-27148C8375E2}" dt="2024-10-22T09:22:15.331" v="574" actId="478"/>
          <ac:spMkLst>
            <pc:docMk/>
            <pc:sldMk cId="596329513" sldId="1301"/>
            <ac:spMk id="6" creationId="{8F6AD664-9332-CB1E-84F5-CA595B2C7C10}"/>
          </ac:spMkLst>
        </pc:spChg>
        <pc:spChg chg="add del mod">
          <ac:chgData name="DECKER Alexandra" userId="23734441-6723-44cf-a575-55427dde456e" providerId="ADAL" clId="{5BBEE5BA-3861-4133-8B4E-27148C8375E2}" dt="2024-10-22T09:22:21.660" v="576" actId="478"/>
          <ac:spMkLst>
            <pc:docMk/>
            <pc:sldMk cId="596329513" sldId="1301"/>
            <ac:spMk id="8" creationId="{4CF561C5-6ADB-20DE-C0F6-CD5DDD018C38}"/>
          </ac:spMkLst>
        </pc:spChg>
        <pc:spChg chg="add del mod">
          <ac:chgData name="DECKER Alexandra" userId="23734441-6723-44cf-a575-55427dde456e" providerId="ADAL" clId="{5BBEE5BA-3861-4133-8B4E-27148C8375E2}" dt="2024-10-22T09:47:39.912" v="1031" actId="478"/>
          <ac:spMkLst>
            <pc:docMk/>
            <pc:sldMk cId="596329513" sldId="1301"/>
            <ac:spMk id="10" creationId="{34A8E057-2A27-CF7C-F570-443856C0F6BB}"/>
          </ac:spMkLst>
        </pc:spChg>
        <pc:spChg chg="add mod">
          <ac:chgData name="DECKER Alexandra" userId="23734441-6723-44cf-a575-55427dde456e" providerId="ADAL" clId="{5BBEE5BA-3861-4133-8B4E-27148C8375E2}" dt="2024-10-22T09:47:52.522" v="1034" actId="1076"/>
          <ac:spMkLst>
            <pc:docMk/>
            <pc:sldMk cId="596329513" sldId="1301"/>
            <ac:spMk id="11" creationId="{606197B3-4B77-E50D-352C-9322F9612357}"/>
          </ac:spMkLst>
        </pc:spChg>
      </pc:sldChg>
      <pc:sldChg chg="del modNotesTx">
        <pc:chgData name="DECKER Alexandra" userId="23734441-6723-44cf-a575-55427dde456e" providerId="ADAL" clId="{5BBEE5BA-3861-4133-8B4E-27148C8375E2}" dt="2024-10-22T09:07:46.091" v="394" actId="47"/>
        <pc:sldMkLst>
          <pc:docMk/>
          <pc:sldMk cId="4011474826" sldId="1301"/>
        </pc:sldMkLst>
      </pc:sldChg>
      <pc:sldChg chg="del modNotesTx">
        <pc:chgData name="DECKER Alexandra" userId="23734441-6723-44cf-a575-55427dde456e" providerId="ADAL" clId="{5BBEE5BA-3861-4133-8B4E-27148C8375E2}" dt="2024-10-22T09:07:46.091" v="394" actId="47"/>
        <pc:sldMkLst>
          <pc:docMk/>
          <pc:sldMk cId="1438960619" sldId="1302"/>
        </pc:sldMkLst>
      </pc:sldChg>
      <pc:sldChg chg="addSp modSp add mod ord">
        <pc:chgData name="DECKER Alexandra" userId="23734441-6723-44cf-a575-55427dde456e" providerId="ADAL" clId="{5BBEE5BA-3861-4133-8B4E-27148C8375E2}" dt="2024-10-22T09:28:53.720" v="638" actId="1076"/>
        <pc:sldMkLst>
          <pc:docMk/>
          <pc:sldMk cId="1527034138" sldId="1302"/>
        </pc:sldMkLst>
        <pc:spChg chg="add mod">
          <ac:chgData name="DECKER Alexandra" userId="23734441-6723-44cf-a575-55427dde456e" providerId="ADAL" clId="{5BBEE5BA-3861-4133-8B4E-27148C8375E2}" dt="2024-10-22T09:28:05.645" v="629" actId="1076"/>
          <ac:spMkLst>
            <pc:docMk/>
            <pc:sldMk cId="1527034138" sldId="1302"/>
            <ac:spMk id="2" creationId="{4FFDDEB4-3E2E-8076-AB5F-FA6089831D38}"/>
          </ac:spMkLst>
        </pc:spChg>
        <pc:spChg chg="add mod">
          <ac:chgData name="DECKER Alexandra" userId="23734441-6723-44cf-a575-55427dde456e" providerId="ADAL" clId="{5BBEE5BA-3861-4133-8B4E-27148C8375E2}" dt="2024-10-22T09:28:09.298" v="630" actId="1076"/>
          <ac:spMkLst>
            <pc:docMk/>
            <pc:sldMk cId="1527034138" sldId="1302"/>
            <ac:spMk id="3" creationId="{FBB9DCE2-DE52-75F4-6EEF-42E6CAD6E471}"/>
          </ac:spMkLst>
        </pc:spChg>
        <pc:picChg chg="add mod">
          <ac:chgData name="DECKER Alexandra" userId="23734441-6723-44cf-a575-55427dde456e" providerId="ADAL" clId="{5BBEE5BA-3861-4133-8B4E-27148C8375E2}" dt="2024-10-22T09:28:22.375" v="634" actId="14100"/>
          <ac:picMkLst>
            <pc:docMk/>
            <pc:sldMk cId="1527034138" sldId="1302"/>
            <ac:picMk id="4" creationId="{B1DCF5A7-71BF-03B2-3CB2-4B6A49ABB0D7}"/>
          </ac:picMkLst>
        </pc:picChg>
        <pc:picChg chg="add mod">
          <ac:chgData name="DECKER Alexandra" userId="23734441-6723-44cf-a575-55427dde456e" providerId="ADAL" clId="{5BBEE5BA-3861-4133-8B4E-27148C8375E2}" dt="2024-10-22T09:28:53.720" v="638" actId="1076"/>
          <ac:picMkLst>
            <pc:docMk/>
            <pc:sldMk cId="1527034138" sldId="1302"/>
            <ac:picMk id="6" creationId="{E709E83A-5B20-D409-1706-B8B07FD7A8DC}"/>
          </ac:picMkLst>
        </pc:picChg>
      </pc:sldChg>
      <pc:sldChg chg="addSp modSp add mod">
        <pc:chgData name="DECKER Alexandra" userId="23734441-6723-44cf-a575-55427dde456e" providerId="ADAL" clId="{5BBEE5BA-3861-4133-8B4E-27148C8375E2}" dt="2024-10-22T09:42:06.612" v="906" actId="692"/>
        <pc:sldMkLst>
          <pc:docMk/>
          <pc:sldMk cId="1888306823" sldId="1303"/>
        </pc:sldMkLst>
        <pc:spChg chg="add mod">
          <ac:chgData name="DECKER Alexandra" userId="23734441-6723-44cf-a575-55427dde456e" providerId="ADAL" clId="{5BBEE5BA-3861-4133-8B4E-27148C8375E2}" dt="2024-10-22T09:42:06.612" v="906" actId="692"/>
          <ac:spMkLst>
            <pc:docMk/>
            <pc:sldMk cId="1888306823" sldId="1303"/>
            <ac:spMk id="2" creationId="{5532BF34-FAD3-70E9-1D90-F7BED09D8046}"/>
          </ac:spMkLst>
        </pc:spChg>
        <pc:spChg chg="add mod">
          <ac:chgData name="DECKER Alexandra" userId="23734441-6723-44cf-a575-55427dde456e" providerId="ADAL" clId="{5BBEE5BA-3861-4133-8B4E-27148C8375E2}" dt="2024-10-22T09:33:52.769" v="661" actId="1076"/>
          <ac:spMkLst>
            <pc:docMk/>
            <pc:sldMk cId="1888306823" sldId="1303"/>
            <ac:spMk id="3" creationId="{5F6368FC-7B85-0571-2CCA-4BBA85999EAE}"/>
          </ac:spMkLst>
        </pc:spChg>
        <pc:spChg chg="add mod">
          <ac:chgData name="DECKER Alexandra" userId="23734441-6723-44cf-a575-55427dde456e" providerId="ADAL" clId="{5BBEE5BA-3861-4133-8B4E-27148C8375E2}" dt="2024-10-22T09:34:54.266" v="725" actId="20577"/>
          <ac:spMkLst>
            <pc:docMk/>
            <pc:sldMk cId="1888306823" sldId="1303"/>
            <ac:spMk id="6" creationId="{80359F61-7721-F533-ED77-05F18B177647}"/>
          </ac:spMkLst>
        </pc:spChg>
        <pc:picChg chg="add mod">
          <ac:chgData name="DECKER Alexandra" userId="23734441-6723-44cf-a575-55427dde456e" providerId="ADAL" clId="{5BBEE5BA-3861-4133-8B4E-27148C8375E2}" dt="2024-10-22T09:35:31.736" v="726" actId="1076"/>
          <ac:picMkLst>
            <pc:docMk/>
            <pc:sldMk cId="1888306823" sldId="1303"/>
            <ac:picMk id="4" creationId="{6BB72061-0C80-FE93-2455-E3BC36684381}"/>
          </ac:picMkLst>
        </pc:picChg>
      </pc:sldChg>
      <pc:sldChg chg="del modNotesTx">
        <pc:chgData name="DECKER Alexandra" userId="23734441-6723-44cf-a575-55427dde456e" providerId="ADAL" clId="{5BBEE5BA-3861-4133-8B4E-27148C8375E2}" dt="2024-10-22T09:07:50.327" v="395" actId="47"/>
        <pc:sldMkLst>
          <pc:docMk/>
          <pc:sldMk cId="1928277613" sldId="1303"/>
        </pc:sldMkLst>
      </pc:sldChg>
      <pc:sldChg chg="del modNotesTx">
        <pc:chgData name="DECKER Alexandra" userId="23734441-6723-44cf-a575-55427dde456e" providerId="ADAL" clId="{5BBEE5BA-3861-4133-8B4E-27148C8375E2}" dt="2024-10-22T09:07:51.228" v="396" actId="47"/>
        <pc:sldMkLst>
          <pc:docMk/>
          <pc:sldMk cId="3106691369" sldId="1304"/>
        </pc:sldMkLst>
      </pc:sldChg>
      <pc:sldChg chg="addSp modSp add mod">
        <pc:chgData name="DECKER Alexandra" userId="23734441-6723-44cf-a575-55427dde456e" providerId="ADAL" clId="{5BBEE5BA-3861-4133-8B4E-27148C8375E2}" dt="2024-10-22T09:44:30.939" v="918" actId="692"/>
        <pc:sldMkLst>
          <pc:docMk/>
          <pc:sldMk cId="3737352815" sldId="1304"/>
        </pc:sldMkLst>
        <pc:spChg chg="add mod">
          <ac:chgData name="DECKER Alexandra" userId="23734441-6723-44cf-a575-55427dde456e" providerId="ADAL" clId="{5BBEE5BA-3861-4133-8B4E-27148C8375E2}" dt="2024-10-22T09:42:18.672" v="907" actId="692"/>
          <ac:spMkLst>
            <pc:docMk/>
            <pc:sldMk cId="3737352815" sldId="1304"/>
            <ac:spMk id="2" creationId="{02915D6F-6C3B-5F0A-2D5E-B7BB544424E9}"/>
          </ac:spMkLst>
        </pc:spChg>
        <pc:spChg chg="add mod">
          <ac:chgData name="DECKER Alexandra" userId="23734441-6723-44cf-a575-55427dde456e" providerId="ADAL" clId="{5BBEE5BA-3861-4133-8B4E-27148C8375E2}" dt="2024-10-22T09:44:30.939" v="918" actId="692"/>
          <ac:spMkLst>
            <pc:docMk/>
            <pc:sldMk cId="3737352815" sldId="1304"/>
            <ac:spMk id="4" creationId="{70CBE36E-CF3C-2EDE-CB1D-8E617D6CEBC4}"/>
          </ac:spMkLst>
        </pc:spChg>
        <pc:picChg chg="add mod">
          <ac:chgData name="DECKER Alexandra" userId="23734441-6723-44cf-a575-55427dde456e" providerId="ADAL" clId="{5BBEE5BA-3861-4133-8B4E-27148C8375E2}" dt="2024-10-22T09:43:38.327" v="913" actId="1076"/>
          <ac:picMkLst>
            <pc:docMk/>
            <pc:sldMk cId="3737352815" sldId="1304"/>
            <ac:picMk id="3" creationId="{506400D0-3D6D-E289-969E-25C23447C381}"/>
          </ac:picMkLst>
        </pc:picChg>
      </pc:sldChg>
      <pc:sldChg chg="del modNotesTx">
        <pc:chgData name="DECKER Alexandra" userId="23734441-6723-44cf-a575-55427dde456e" providerId="ADAL" clId="{5BBEE5BA-3861-4133-8B4E-27148C8375E2}" dt="2024-10-22T09:07:52.098" v="397" actId="47"/>
        <pc:sldMkLst>
          <pc:docMk/>
          <pc:sldMk cId="1978020326" sldId="1305"/>
        </pc:sldMkLst>
      </pc:sldChg>
      <pc:sldChg chg="addSp delSp modSp add mod">
        <pc:chgData name="DECKER Alexandra" userId="23734441-6723-44cf-a575-55427dde456e" providerId="ADAL" clId="{5BBEE5BA-3861-4133-8B4E-27148C8375E2}" dt="2024-10-22T09:40:36.015" v="897" actId="20577"/>
        <pc:sldMkLst>
          <pc:docMk/>
          <pc:sldMk cId="2197726044" sldId="1305"/>
        </pc:sldMkLst>
        <pc:spChg chg="add del mod">
          <ac:chgData name="DECKER Alexandra" userId="23734441-6723-44cf-a575-55427dde456e" providerId="ADAL" clId="{5BBEE5BA-3861-4133-8B4E-27148C8375E2}" dt="2024-10-22T09:37:07.329" v="736" actId="478"/>
          <ac:spMkLst>
            <pc:docMk/>
            <pc:sldMk cId="2197726044" sldId="1305"/>
            <ac:spMk id="2" creationId="{BCD692BB-77B4-9724-88F1-8B61951DB88F}"/>
          </ac:spMkLst>
        </pc:spChg>
        <pc:spChg chg="add mod">
          <ac:chgData name="DECKER Alexandra" userId="23734441-6723-44cf-a575-55427dde456e" providerId="ADAL" clId="{5BBEE5BA-3861-4133-8B4E-27148C8375E2}" dt="2024-10-22T09:37:51.188" v="744" actId="692"/>
          <ac:spMkLst>
            <pc:docMk/>
            <pc:sldMk cId="2197726044" sldId="1305"/>
            <ac:spMk id="4" creationId="{5CB88817-0ABB-4896-A233-3279A5FD4F1D}"/>
          </ac:spMkLst>
        </pc:spChg>
        <pc:spChg chg="add mod">
          <ac:chgData name="DECKER Alexandra" userId="23734441-6723-44cf-a575-55427dde456e" providerId="ADAL" clId="{5BBEE5BA-3861-4133-8B4E-27148C8375E2}" dt="2024-10-22T09:38:17.822" v="746" actId="1076"/>
          <ac:spMkLst>
            <pc:docMk/>
            <pc:sldMk cId="2197726044" sldId="1305"/>
            <ac:spMk id="6" creationId="{CAC1A365-5E58-99F8-2487-80CE48ED716F}"/>
          </ac:spMkLst>
        </pc:spChg>
        <pc:spChg chg="add mod">
          <ac:chgData name="DECKER Alexandra" userId="23734441-6723-44cf-a575-55427dde456e" providerId="ADAL" clId="{5BBEE5BA-3861-4133-8B4E-27148C8375E2}" dt="2024-10-22T09:40:36.015" v="897" actId="20577"/>
          <ac:spMkLst>
            <pc:docMk/>
            <pc:sldMk cId="2197726044" sldId="1305"/>
            <ac:spMk id="7" creationId="{D22A48DF-55E3-7884-62A8-3556914CAB0B}"/>
          </ac:spMkLst>
        </pc:spChg>
        <pc:picChg chg="add mod">
          <ac:chgData name="DECKER Alexandra" userId="23734441-6723-44cf-a575-55427dde456e" providerId="ADAL" clId="{5BBEE5BA-3861-4133-8B4E-27148C8375E2}" dt="2024-10-22T09:39:00.646" v="754" actId="14100"/>
          <ac:picMkLst>
            <pc:docMk/>
            <pc:sldMk cId="2197726044" sldId="1305"/>
            <ac:picMk id="8" creationId="{B69AAD0B-41E0-1CD4-965F-472A7CF10899}"/>
          </ac:picMkLst>
        </pc:picChg>
        <pc:picChg chg="add mod">
          <ac:chgData name="DECKER Alexandra" userId="23734441-6723-44cf-a575-55427dde456e" providerId="ADAL" clId="{5BBEE5BA-3861-4133-8B4E-27148C8375E2}" dt="2024-10-22T09:39:49.385" v="762" actId="14100"/>
          <ac:picMkLst>
            <pc:docMk/>
            <pc:sldMk cId="2197726044" sldId="1305"/>
            <ac:picMk id="9" creationId="{4901D33C-A0AB-2B61-3C72-FE1EEE55CF41}"/>
          </ac:picMkLst>
        </pc:picChg>
      </pc:sldChg>
      <pc:sldChg chg="del modNotesTx">
        <pc:chgData name="DECKER Alexandra" userId="23734441-6723-44cf-a575-55427dde456e" providerId="ADAL" clId="{5BBEE5BA-3861-4133-8B4E-27148C8375E2}" dt="2024-10-22T09:07:53" v="398" actId="47"/>
        <pc:sldMkLst>
          <pc:docMk/>
          <pc:sldMk cId="2911582161" sldId="1306"/>
        </pc:sldMkLst>
      </pc:sldChg>
      <pc:sldChg chg="delSp modSp add mod">
        <pc:chgData name="DECKER Alexandra" userId="23734441-6723-44cf-a575-55427dde456e" providerId="ADAL" clId="{5BBEE5BA-3861-4133-8B4E-27148C8375E2}" dt="2024-10-22T09:48:22.129" v="1038" actId="1076"/>
        <pc:sldMkLst>
          <pc:docMk/>
          <pc:sldMk cId="2987288609" sldId="1306"/>
        </pc:sldMkLst>
        <pc:spChg chg="mod">
          <ac:chgData name="DECKER Alexandra" userId="23734441-6723-44cf-a575-55427dde456e" providerId="ADAL" clId="{5BBEE5BA-3861-4133-8B4E-27148C8375E2}" dt="2024-10-22T09:48:22.129" v="1038" actId="1076"/>
          <ac:spMkLst>
            <pc:docMk/>
            <pc:sldMk cId="2987288609" sldId="1306"/>
            <ac:spMk id="2" creationId="{1D27D56B-6293-EDE0-113D-8F83E49D25DB}"/>
          </ac:spMkLst>
        </pc:spChg>
        <pc:spChg chg="del">
          <ac:chgData name="DECKER Alexandra" userId="23734441-6723-44cf-a575-55427dde456e" providerId="ADAL" clId="{5BBEE5BA-3861-4133-8B4E-27148C8375E2}" dt="2024-10-22T09:45:33.440" v="921" actId="478"/>
          <ac:spMkLst>
            <pc:docMk/>
            <pc:sldMk cId="2987288609" sldId="1306"/>
            <ac:spMk id="4" creationId="{D25F3981-B958-8E14-D11F-51BDFD7B2712}"/>
          </ac:spMkLst>
        </pc:spChg>
        <pc:picChg chg="del">
          <ac:chgData name="DECKER Alexandra" userId="23734441-6723-44cf-a575-55427dde456e" providerId="ADAL" clId="{5BBEE5BA-3861-4133-8B4E-27148C8375E2}" dt="2024-10-22T09:45:30.472" v="920" actId="478"/>
          <ac:picMkLst>
            <pc:docMk/>
            <pc:sldMk cId="2987288609" sldId="1306"/>
            <ac:picMk id="3" creationId="{ECCEBCB7-43E5-D004-448D-10CF9CCF29B1}"/>
          </ac:picMkLst>
        </pc:picChg>
      </pc:sldChg>
      <pc:sldChg chg="del modNotesTx">
        <pc:chgData name="DECKER Alexandra" userId="23734441-6723-44cf-a575-55427dde456e" providerId="ADAL" clId="{5BBEE5BA-3861-4133-8B4E-27148C8375E2}" dt="2024-10-22T09:07:53.986" v="399" actId="47"/>
        <pc:sldMkLst>
          <pc:docMk/>
          <pc:sldMk cId="474840106" sldId="1307"/>
        </pc:sldMkLst>
      </pc:sldChg>
      <pc:sldChg chg="del">
        <pc:chgData name="DECKER Alexandra" userId="23734441-6723-44cf-a575-55427dde456e" providerId="ADAL" clId="{5BBEE5BA-3861-4133-8B4E-27148C8375E2}" dt="2024-10-22T09:07:55.219" v="400" actId="47"/>
        <pc:sldMkLst>
          <pc:docMk/>
          <pc:sldMk cId="1751009570" sldId="1308"/>
        </pc:sldMkLst>
      </pc:sldChg>
      <pc:sldMasterChg chg="del delSldLayout">
        <pc:chgData name="DECKER Alexandra" userId="23734441-6723-44cf-a575-55427dde456e" providerId="ADAL" clId="{5BBEE5BA-3861-4133-8B4E-27148C8375E2}" dt="2024-10-22T09:08:00.631" v="405" actId="47"/>
        <pc:sldMasterMkLst>
          <pc:docMk/>
          <pc:sldMasterMk cId="651265443" sldId="2147483703"/>
        </pc:sldMasterMkLst>
        <pc:sldLayoutChg chg="del">
          <pc:chgData name="DECKER Alexandra" userId="23734441-6723-44cf-a575-55427dde456e" providerId="ADAL" clId="{5BBEE5BA-3861-4133-8B4E-27148C8375E2}" dt="2024-10-22T09:08:00.631" v="405" actId="47"/>
          <pc:sldLayoutMkLst>
            <pc:docMk/>
            <pc:sldMasterMk cId="651265443" sldId="2147483703"/>
            <pc:sldLayoutMk cId="3029936378" sldId="2147483704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1FE6FBA1-ECF6-4513-929C-71032EC0135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4C5900C-42DF-414C-ABAC-3DA2C68BCF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27615-B93B-4550-AAD4-FE3DF409600C}" type="datetimeFigureOut">
              <a:rPr lang="fr-FR" smtClean="0"/>
              <a:t>22/10/2024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3D35EF0-5966-466F-A555-0E6CA59EA9C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E99CB75-F7C0-4AB7-B696-880CC9DFDB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7480D7-A647-430E-83A7-F74B5FB3D3D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678121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489100-C05A-436C-855A-CE7C50A355CA}" type="datetimeFigureOut">
              <a:rPr lang="fr-FR" smtClean="0"/>
              <a:t>22/10/2024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9E440-0722-426A-BB98-223673069B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38276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1pPr>
    <a:lvl2pPr marL="325709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2pPr>
    <a:lvl3pPr marL="651419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3pPr>
    <a:lvl4pPr marL="977128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4pPr>
    <a:lvl5pPr marL="1302837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5pPr>
    <a:lvl6pPr marL="1628546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6pPr>
    <a:lvl7pPr marL="1954256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7pPr>
    <a:lvl8pPr marL="2279965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8pPr>
    <a:lvl9pPr marL="2605674" algn="l" defTabSz="651419" rtl="0" eaLnBrk="1" latinLnBrk="0" hangingPunct="1">
      <a:defRPr sz="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36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4859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71EC2-D2B7-A330-3A35-AB20AECE7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7708AB7-3383-4761-C55D-982544A339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20FC1E8-4971-D50D-B406-82314AA07E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E9A1264-1C69-DE1A-2F39-E04D20D536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9492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F000D9-8712-9E90-55F5-B13E70E52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CC8F542-3A74-DF4D-685C-8E86B71931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74D5673-F979-9EBF-6A63-4ADF8ACBCC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23EE35E-4893-0A9D-351B-F7BF45E39D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030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D109F-F56E-F612-1CFB-6D30E63CC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1BD3440-EADB-E766-AC8A-903373CA48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3CB828D-78BD-BC7E-A635-BC34E508DE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E40D138-7145-5BD4-4651-E5C0809577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570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B756DA-D578-E30E-8ED0-CDFF4C3ECA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AB81251-34CE-8F54-E2C3-1234101471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4946BDB-C97A-EB14-7162-21240E09C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68B2A34-7CBB-B559-AB7F-5847B15E93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986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C0C15C-24E8-0A0A-B92C-C3A96E118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4B3AD1B-7E12-F814-E585-F2A0C440C99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7666C45-AACD-5062-AF67-5D5C707EE2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F1D4663-A497-0870-4CF6-1DFC83CE7C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4806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28EAA-3FF0-23B6-2D0D-E959E8D3D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965BA2-E8F4-441E-A9D2-EE5EE746CB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22BFC00-A679-8E5D-B486-78F3D512ED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1BE56F-B134-5197-DC86-C9CA0F539F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F9E440-0722-426A-BB98-223673069B9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411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2A1D2295-04FA-41E2-86B8-0B0580823500}"/>
              </a:ext>
            </a:extLst>
          </p:cNvPr>
          <p:cNvSpPr/>
          <p:nvPr userDrawn="1"/>
        </p:nvSpPr>
        <p:spPr>
          <a:xfrm>
            <a:off x="1627799" y="0"/>
            <a:ext cx="7509163" cy="5148263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20970" y="3015108"/>
            <a:ext cx="6858000" cy="497396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algn="l">
              <a:defRPr sz="338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20970" y="3569833"/>
            <a:ext cx="6858000" cy="317769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 algn="l">
              <a:buNone/>
              <a:defRPr sz="195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SOUS TITRE GÉNÉRAL</a:t>
            </a:r>
            <a:endParaRPr lang="en-US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DF48EF9-E623-485F-B83E-AEAF03F8A51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1" y="372090"/>
            <a:ext cx="993734" cy="87180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61B3030-8E56-49E0-AA7B-E457637B9F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140" y="369119"/>
            <a:ext cx="2249619" cy="87790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63141EE-BD1E-488C-A472-FCEF10136DA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180" y="-1"/>
            <a:ext cx="1169782" cy="5148263"/>
          </a:xfrm>
          <a:prstGeom prst="rect">
            <a:avLst/>
          </a:prstGeom>
        </p:spPr>
      </p:pic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EA083E14-FB1B-48CA-938A-3EA2DCA26C30}"/>
              </a:ext>
            </a:extLst>
          </p:cNvPr>
          <p:cNvCxnSpPr/>
          <p:nvPr userDrawn="1"/>
        </p:nvCxnSpPr>
        <p:spPr>
          <a:xfrm>
            <a:off x="1627799" y="3013364"/>
            <a:ext cx="0" cy="796636"/>
          </a:xfrm>
          <a:prstGeom prst="line">
            <a:avLst/>
          </a:prstGeom>
          <a:ln w="76200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10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A8615BC-1667-4D15-A4E9-98919AC28DB9}"/>
              </a:ext>
            </a:extLst>
          </p:cNvPr>
          <p:cNvSpPr/>
          <p:nvPr userDrawn="1"/>
        </p:nvSpPr>
        <p:spPr>
          <a:xfrm>
            <a:off x="894735" y="1"/>
            <a:ext cx="8242227" cy="3848100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3BA8A48-829D-4024-82D1-DA5F8CA70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37401" y="2748261"/>
            <a:ext cx="6858000" cy="1393895"/>
          </a:xfrm>
          <a:prstGeom prst="rect">
            <a:avLst/>
          </a:prstGeom>
        </p:spPr>
        <p:txBody>
          <a:bodyPr lIns="36000" tIns="36000" rIns="36000" bIns="36000" anchor="t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195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TITRE DES CHAPITRES</a:t>
            </a:r>
            <a:endParaRPr lang="en-US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5814A76-7706-40B6-A829-AA1B102518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1" y="174932"/>
            <a:ext cx="409494" cy="35925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73C35D6-D349-44AA-A462-C042E956B4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175342"/>
            <a:ext cx="900000" cy="35122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F40A734-7466-4F27-B1F7-46A243F112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0" y="-1"/>
            <a:ext cx="872192" cy="3838555"/>
          </a:xfrm>
          <a:prstGeom prst="rect">
            <a:avLst/>
          </a:prstGeom>
        </p:spPr>
      </p:pic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0FB371AD-3490-49CC-B350-25421A726CB3}"/>
              </a:ext>
            </a:extLst>
          </p:cNvPr>
          <p:cNvCxnSpPr>
            <a:cxnSpLocks/>
          </p:cNvCxnSpPr>
          <p:nvPr userDrawn="1"/>
        </p:nvCxnSpPr>
        <p:spPr>
          <a:xfrm>
            <a:off x="1949265" y="2802966"/>
            <a:ext cx="0" cy="1378265"/>
          </a:xfrm>
          <a:prstGeom prst="line">
            <a:avLst/>
          </a:prstGeom>
          <a:ln w="76200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0959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A8E15702-90EC-470A-9083-9E6C9AFD0A23}"/>
              </a:ext>
            </a:extLst>
          </p:cNvPr>
          <p:cNvSpPr/>
          <p:nvPr userDrawn="1"/>
        </p:nvSpPr>
        <p:spPr>
          <a:xfrm>
            <a:off x="901773" y="0"/>
            <a:ext cx="8242227" cy="71627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34D9E1E-B995-48E9-BE14-BA5B8A46A5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1" y="174932"/>
            <a:ext cx="409494" cy="35925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79CB7CE-0F24-426B-8A3C-489E37CE69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175342"/>
            <a:ext cx="900000" cy="35122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B20A7F3-71E5-4C46-8149-1EFEE04B00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10" y="0"/>
            <a:ext cx="162752" cy="716279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14BA5F-0214-491B-93AD-5AF9B9660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24" y="945485"/>
            <a:ext cx="8013600" cy="3744000"/>
          </a:xfrm>
        </p:spPr>
        <p:txBody>
          <a:bodyPr anchor="t"/>
          <a:lstStyle>
            <a:lvl1pPr marL="0" indent="0">
              <a:buClr>
                <a:srgbClr val="FFD500"/>
              </a:buClr>
              <a:buFont typeface="Wingdings" panose="05000000000000000000" pitchFamily="2" charset="2"/>
              <a:buNone/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5600" indent="-171450">
              <a:buClr>
                <a:srgbClr val="FFD500"/>
              </a:buClr>
              <a:buFont typeface="Wingdings" panose="05000000000000000000" pitchFamily="2" charset="2"/>
              <a:buChar char="§"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18400" indent="-171450">
              <a:buClr>
                <a:srgbClr val="FFD500"/>
              </a:buClr>
              <a:buFont typeface="Wingdings" panose="05000000000000000000" pitchFamily="2" charset="2"/>
              <a:buChar char="§"/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>
              <a:buClr>
                <a:srgbClr val="FFD500"/>
              </a:buClr>
              <a:buFont typeface="Wingdings" panose="05000000000000000000" pitchFamily="2" charset="2"/>
              <a:buChar char="§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>
              <a:buClr>
                <a:srgbClr val="FFD500"/>
              </a:buClr>
              <a:buFont typeface="Wingdings" panose="05000000000000000000" pitchFamily="2" charset="2"/>
              <a:buChar char="§"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38B68B5-5A75-4D67-9500-6AA45C2C81A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49446" y="4840044"/>
            <a:ext cx="2496993" cy="274097"/>
          </a:xfrm>
          <a:prstGeom prst="rect">
            <a:avLst/>
          </a:prstGeom>
        </p:spPr>
        <p:txBody>
          <a:bodyPr lIns="36000" tIns="36000" rIns="36000" bIns="36000" anchor="ctr" anchorCtr="0"/>
          <a:lstStyle>
            <a:lvl1pPr algn="l"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Réf. : PREZ AVENIR(s)_Pas à pas lycée_241008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425DC76-6CA8-4D9A-A454-745281CDB78D}"/>
              </a:ext>
            </a:extLst>
          </p:cNvPr>
          <p:cNvCxnSpPr/>
          <p:nvPr userDrawn="1"/>
        </p:nvCxnSpPr>
        <p:spPr>
          <a:xfrm>
            <a:off x="627036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1829AA64-7169-4A52-BC67-49CDE5D82963}"/>
              </a:ext>
            </a:extLst>
          </p:cNvPr>
          <p:cNvCxnSpPr/>
          <p:nvPr userDrawn="1"/>
        </p:nvCxnSpPr>
        <p:spPr>
          <a:xfrm>
            <a:off x="320551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Espace réservé du numéro de diapositive 5">
            <a:extLst>
              <a:ext uri="{FF2B5EF4-FFF2-40B4-BE49-F238E27FC236}">
                <a16:creationId xmlns:a16="http://schemas.microsoft.com/office/drawing/2014/main" id="{55498671-BBAB-43C4-B75B-0B88C1112B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4106" y="4841091"/>
            <a:ext cx="237600" cy="273050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>
            <a:lvl1pPr>
              <a:defRPr lang="fr-FR" sz="68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‹N°›</a:t>
            </a:fld>
            <a:endParaRPr lang="fr-FR"/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A9CCA25C-4F23-4AE8-B2BA-B97081ED8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6501" y="218731"/>
            <a:ext cx="6346948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B50DAC5-BDFA-442D-BA75-518B243D493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10" y="0"/>
            <a:ext cx="162752" cy="716279"/>
          </a:xfrm>
          <a:prstGeom prst="rect">
            <a:avLst/>
          </a:prstGeom>
        </p:spPr>
      </p:pic>
      <p:sp>
        <p:nvSpPr>
          <p:cNvPr id="19" name="Espace réservé du texte 43">
            <a:extLst>
              <a:ext uri="{FF2B5EF4-FFF2-40B4-BE49-F238E27FC236}">
                <a16:creationId xmlns:a16="http://schemas.microsoft.com/office/drawing/2014/main" id="{95C5CB13-B34E-47B7-9A8B-14FF04B944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4176" y="416650"/>
            <a:ext cx="6353986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>
              <a:buNone/>
              <a:defRPr lang="fr-FR" sz="1000" b="0" i="1" kern="1200" baseline="0" dirty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 titre</a:t>
            </a:r>
          </a:p>
        </p:txBody>
      </p:sp>
    </p:spTree>
    <p:extLst>
      <p:ext uri="{BB962C8B-B14F-4D97-AF65-F5344CB8AC3E}">
        <p14:creationId xmlns:p14="http://schemas.microsoft.com/office/powerpoint/2010/main" val="3029936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1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063AE389-6BCD-45B0-A6BD-652617EB747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49446" y="4840044"/>
            <a:ext cx="2496993" cy="274097"/>
          </a:xfrm>
          <a:prstGeom prst="rect">
            <a:avLst/>
          </a:prstGeom>
        </p:spPr>
        <p:txBody>
          <a:bodyPr lIns="36000" tIns="36000" rIns="36000" bIns="36000" anchor="ctr" anchorCtr="0"/>
          <a:lstStyle>
            <a:lvl1pPr algn="l"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Réf. : PREZ AVENIR(s)_Pas à pas lycée_241008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C3324C75-5541-4ACB-AC2B-11F7A2AA6E60}"/>
              </a:ext>
            </a:extLst>
          </p:cNvPr>
          <p:cNvCxnSpPr/>
          <p:nvPr userDrawn="1"/>
        </p:nvCxnSpPr>
        <p:spPr>
          <a:xfrm>
            <a:off x="627036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DC81F7EF-7B41-499B-9170-0D645DFC7513}"/>
              </a:ext>
            </a:extLst>
          </p:cNvPr>
          <p:cNvCxnSpPr/>
          <p:nvPr userDrawn="1"/>
        </p:nvCxnSpPr>
        <p:spPr>
          <a:xfrm>
            <a:off x="320551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9F630811-D15E-43BB-A25E-EA5B8D921831}"/>
              </a:ext>
            </a:extLst>
          </p:cNvPr>
          <p:cNvSpPr/>
          <p:nvPr userDrawn="1"/>
        </p:nvSpPr>
        <p:spPr>
          <a:xfrm>
            <a:off x="901773" y="0"/>
            <a:ext cx="8242227" cy="71627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Titre 1">
            <a:extLst>
              <a:ext uri="{FF2B5EF4-FFF2-40B4-BE49-F238E27FC236}">
                <a16:creationId xmlns:a16="http://schemas.microsoft.com/office/drawing/2014/main" id="{46A73B02-5174-4DB9-9BDD-2867058506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6501" y="218731"/>
            <a:ext cx="6346948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15437DC7-A76C-4A1F-B540-E32FCB54201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1" y="174932"/>
            <a:ext cx="409494" cy="35925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7AF92EBB-56B0-4E5B-A04A-07F64C3534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175342"/>
            <a:ext cx="900000" cy="35122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908F8F51-CB53-435F-BC3F-D7BCE16EB5E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10" y="0"/>
            <a:ext cx="162752" cy="716279"/>
          </a:xfrm>
          <a:prstGeom prst="rect">
            <a:avLst/>
          </a:prstGeom>
        </p:spPr>
      </p:pic>
      <p:sp>
        <p:nvSpPr>
          <p:cNvPr id="35" name="Espace réservé du texte 43">
            <a:extLst>
              <a:ext uri="{FF2B5EF4-FFF2-40B4-BE49-F238E27FC236}">
                <a16:creationId xmlns:a16="http://schemas.microsoft.com/office/drawing/2014/main" id="{67162678-3E53-4266-B346-04BB08846E2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4176" y="416650"/>
            <a:ext cx="6353986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>
              <a:buNone/>
              <a:defRPr lang="fr-FR" sz="1000" b="0" i="1" kern="1200" baseline="0" dirty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 titre</a:t>
            </a:r>
          </a:p>
        </p:txBody>
      </p:sp>
      <p:sp>
        <p:nvSpPr>
          <p:cNvPr id="12" name="Espace réservé du numéro de diapositive 5">
            <a:extLst>
              <a:ext uri="{FF2B5EF4-FFF2-40B4-BE49-F238E27FC236}">
                <a16:creationId xmlns:a16="http://schemas.microsoft.com/office/drawing/2014/main" id="{7863680A-8C1A-42E5-9C45-34BAF9553C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4106" y="4841091"/>
            <a:ext cx="237600" cy="273050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>
            <a:lvl1pPr>
              <a:defRPr lang="fr-FR" sz="68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753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BC2049-40AC-464B-A9D6-C7176E42C55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09623" y="945485"/>
            <a:ext cx="3780000" cy="3744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14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900"/>
              </a:spcAft>
              <a:buNone/>
              <a:defRPr sz="12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900"/>
              </a:spcAft>
              <a:buNone/>
              <a:defRPr sz="1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Aft>
                <a:spcPts val="700"/>
              </a:spcAft>
              <a:buNone/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Aft>
                <a:spcPts val="900"/>
              </a:spcAft>
              <a:buNone/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0" indent="0">
              <a:spcBef>
                <a:spcPts val="0"/>
              </a:spcBef>
              <a:spcAft>
                <a:spcPts val="1600"/>
              </a:spcAft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0" indent="0">
              <a:spcBef>
                <a:spcPts val="0"/>
              </a:spcBef>
              <a:spcAft>
                <a:spcPts val="200"/>
              </a:spcAft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</a:lstStyle>
          <a:p>
            <a:pPr lvl="0"/>
            <a:r>
              <a:rPr lang="fr-FR"/>
              <a:t>TITRE principal </a:t>
            </a:r>
            <a:r>
              <a:rPr lang="fr-FR" err="1"/>
              <a:t>arial</a:t>
            </a:r>
            <a:r>
              <a:rPr lang="fr-FR"/>
              <a:t> </a:t>
            </a:r>
            <a:r>
              <a:rPr lang="fr-FR" err="1"/>
              <a:t>bold</a:t>
            </a:r>
            <a:r>
              <a:rPr lang="fr-FR"/>
              <a:t> 15 pt noir</a:t>
            </a:r>
          </a:p>
          <a:p>
            <a:pPr lvl="1"/>
            <a:r>
              <a:rPr lang="fr-FR"/>
              <a:t>TITRE principal </a:t>
            </a:r>
            <a:r>
              <a:rPr lang="fr-FR" err="1"/>
              <a:t>arial</a:t>
            </a:r>
            <a:r>
              <a:rPr lang="fr-FR"/>
              <a:t> </a:t>
            </a:r>
            <a:r>
              <a:rPr lang="fr-FR" err="1"/>
              <a:t>bold</a:t>
            </a:r>
            <a:r>
              <a:rPr lang="fr-FR"/>
              <a:t> 12 pt noir</a:t>
            </a:r>
          </a:p>
          <a:p>
            <a:pPr lvl="2"/>
            <a:r>
              <a:rPr lang="fr-FR"/>
              <a:t>TITRE principal </a:t>
            </a:r>
            <a:r>
              <a:rPr lang="fr-FR" err="1"/>
              <a:t>arial</a:t>
            </a:r>
            <a:r>
              <a:rPr lang="fr-FR"/>
              <a:t> </a:t>
            </a:r>
            <a:r>
              <a:rPr lang="fr-FR" err="1"/>
              <a:t>bold</a:t>
            </a:r>
            <a:r>
              <a:rPr lang="fr-FR"/>
              <a:t> 10pt noir</a:t>
            </a:r>
          </a:p>
          <a:p>
            <a:pPr lvl="6"/>
            <a:r>
              <a:rPr lang="fr-FR"/>
              <a:t>texte standard </a:t>
            </a:r>
            <a:r>
              <a:rPr lang="fr-FR" err="1"/>
              <a:t>arial</a:t>
            </a:r>
            <a:r>
              <a:rPr lang="fr-FR"/>
              <a:t> 10pt noir</a:t>
            </a:r>
          </a:p>
          <a:p>
            <a:pPr lvl="6"/>
            <a:r>
              <a:rPr lang="fr-FR" err="1"/>
              <a:t>Henihita</a:t>
            </a:r>
            <a:r>
              <a:rPr lang="fr-FR"/>
              <a:t> </a:t>
            </a:r>
            <a:r>
              <a:rPr lang="fr-FR" err="1"/>
              <a:t>tquatem</a:t>
            </a:r>
            <a:r>
              <a:rPr lang="fr-FR"/>
              <a:t> </a:t>
            </a:r>
            <a:r>
              <a:rPr lang="fr-FR" err="1"/>
              <a:t>eum</a:t>
            </a:r>
            <a:r>
              <a:rPr lang="fr-FR"/>
              <a:t> </a:t>
            </a:r>
            <a:r>
              <a:rPr lang="fr-FR" err="1"/>
              <a:t>repudia</a:t>
            </a:r>
            <a:r>
              <a:rPr lang="fr-FR"/>
              <a:t> </a:t>
            </a:r>
            <a:r>
              <a:rPr lang="fr-FR" err="1"/>
              <a:t>veles</a:t>
            </a:r>
            <a:r>
              <a:rPr lang="fr-FR"/>
              <a:t> et, </a:t>
            </a:r>
            <a:r>
              <a:rPr lang="fr-FR" err="1"/>
              <a:t>comnim</a:t>
            </a:r>
            <a:r>
              <a:rPr lang="fr-FR"/>
              <a:t> et lia </a:t>
            </a:r>
            <a:r>
              <a:rPr lang="fr-FR" err="1"/>
              <a:t>doluptas</a:t>
            </a:r>
            <a:r>
              <a:rPr lang="fr-FR"/>
              <a:t> </a:t>
            </a:r>
            <a:r>
              <a:rPr lang="fr-FR" err="1"/>
              <a:t>molore</a:t>
            </a:r>
            <a:r>
              <a:rPr lang="fr-FR"/>
              <a:t> </a:t>
            </a:r>
            <a:r>
              <a:rPr lang="fr-FR" err="1"/>
              <a:t>elit</a:t>
            </a:r>
            <a:r>
              <a:rPr lang="fr-FR"/>
              <a:t> </a:t>
            </a:r>
            <a:r>
              <a:rPr lang="fr-FR" err="1"/>
              <a:t>occus</a:t>
            </a:r>
            <a:r>
              <a:rPr lang="fr-FR"/>
              <a:t> </a:t>
            </a:r>
            <a:r>
              <a:rPr lang="fr-FR" err="1"/>
              <a:t>moditas</a:t>
            </a:r>
            <a:r>
              <a:rPr lang="fr-FR"/>
              <a:t> </a:t>
            </a:r>
            <a:r>
              <a:rPr lang="fr-FR" err="1"/>
              <a:t>adis</a:t>
            </a:r>
            <a:r>
              <a:rPr lang="fr-FR"/>
              <a:t> </a:t>
            </a:r>
            <a:r>
              <a:rPr lang="fr-FR" err="1"/>
              <a:t>evendae</a:t>
            </a:r>
            <a:r>
              <a:rPr lang="fr-FR"/>
              <a:t> nos </a:t>
            </a:r>
            <a:r>
              <a:rPr lang="fr-FR" err="1"/>
              <a:t>intur</a:t>
            </a:r>
            <a:r>
              <a:rPr lang="fr-FR"/>
              <a:t> mo </a:t>
            </a:r>
            <a:r>
              <a:rPr lang="fr-FR" err="1"/>
              <a:t>doluptaquas</a:t>
            </a:r>
            <a:r>
              <a:rPr lang="fr-FR"/>
              <a:t> </a:t>
            </a:r>
            <a:r>
              <a:rPr lang="fr-FR" err="1"/>
              <a:t>autectem</a:t>
            </a:r>
            <a:r>
              <a:rPr lang="fr-FR"/>
              <a:t> </a:t>
            </a:r>
            <a:r>
              <a:rPr lang="fr-FR" err="1"/>
              <a:t>haribus</a:t>
            </a:r>
            <a:r>
              <a:rPr lang="fr-FR"/>
              <a:t> </a:t>
            </a:r>
            <a:r>
              <a:rPr lang="fr-FR" err="1"/>
              <a:t>dipsa</a:t>
            </a:r>
            <a:r>
              <a:rPr lang="fr-FR"/>
              <a:t> </a:t>
            </a:r>
            <a:r>
              <a:rPr lang="fr-FR" err="1"/>
              <a:t>comnis</a:t>
            </a:r>
            <a:r>
              <a:rPr lang="fr-FR"/>
              <a:t> el </a:t>
            </a:r>
            <a:r>
              <a:rPr lang="fr-FR" err="1"/>
              <a:t>moluptatiore</a:t>
            </a:r>
            <a:r>
              <a:rPr lang="fr-FR"/>
              <a:t> cum </a:t>
            </a:r>
            <a:r>
              <a:rPr lang="fr-FR" err="1"/>
              <a:t>nihitior</a:t>
            </a:r>
            <a:r>
              <a:rPr lang="fr-FR"/>
              <a:t> </a:t>
            </a:r>
            <a:r>
              <a:rPr lang="fr-FR" err="1"/>
              <a:t>sit</a:t>
            </a:r>
            <a:r>
              <a:rPr lang="fr-FR"/>
              <a:t> </a:t>
            </a:r>
            <a:r>
              <a:rPr lang="fr-FR" err="1"/>
              <a:t>quissin</a:t>
            </a:r>
            <a:r>
              <a:rPr lang="fr-FR"/>
              <a:t>. </a:t>
            </a:r>
          </a:p>
        </p:txBody>
      </p:sp>
      <p:sp>
        <p:nvSpPr>
          <p:cNvPr id="36" name="Espace réservé du contenu 2">
            <a:extLst>
              <a:ext uri="{FF2B5EF4-FFF2-40B4-BE49-F238E27FC236}">
                <a16:creationId xmlns:a16="http://schemas.microsoft.com/office/drawing/2014/main" id="{7A75B466-4BAA-42A3-8790-DB408A7346F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5043224" y="945485"/>
            <a:ext cx="3780000" cy="3744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None/>
              <a:defRPr sz="15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0" indent="0">
              <a:spcAft>
                <a:spcPts val="900"/>
              </a:spcAft>
              <a:buNone/>
              <a:defRPr sz="14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0" indent="0">
              <a:spcAft>
                <a:spcPts val="900"/>
              </a:spcAft>
              <a:buNone/>
              <a:defRPr sz="1000"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0" indent="0">
              <a:spcAft>
                <a:spcPts val="700"/>
              </a:spcAft>
              <a:buNone/>
              <a:defRPr sz="900"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0" indent="0">
              <a:spcAft>
                <a:spcPts val="900"/>
              </a:spcAft>
              <a:buNone/>
              <a:defRPr sz="800" b="1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0" indent="0">
              <a:spcBef>
                <a:spcPts val="0"/>
              </a:spcBef>
              <a:spcAft>
                <a:spcPts val="1600"/>
              </a:spcAft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0" indent="0"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0" indent="-72000">
              <a:spcBef>
                <a:spcPts val="0"/>
              </a:spcBef>
              <a:spcAft>
                <a:spcPts val="600"/>
              </a:spcAft>
              <a:buClr>
                <a:srgbClr val="FFD500"/>
              </a:buClr>
              <a:buFont typeface="Wingdings" panose="05000000000000000000" pitchFamily="2" charset="2"/>
              <a:buChar char="§"/>
              <a:defRPr sz="100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</a:lstStyle>
          <a:p>
            <a:pPr lvl="1"/>
            <a:r>
              <a:rPr lang="fr-FR"/>
              <a:t>Liste</a:t>
            </a:r>
          </a:p>
          <a:p>
            <a:pPr lvl="5"/>
            <a:r>
              <a:rPr lang="fr-FR" err="1"/>
              <a:t>Chapo</a:t>
            </a:r>
            <a:r>
              <a:rPr lang="fr-FR"/>
              <a:t> </a:t>
            </a:r>
            <a:r>
              <a:rPr lang="fr-FR" err="1"/>
              <a:t>arial</a:t>
            </a:r>
            <a:r>
              <a:rPr lang="fr-FR"/>
              <a:t> </a:t>
            </a:r>
            <a:r>
              <a:rPr lang="fr-FR" err="1"/>
              <a:t>bold</a:t>
            </a:r>
            <a:r>
              <a:rPr lang="fr-FR"/>
              <a:t> 8 pt </a:t>
            </a:r>
            <a:r>
              <a:rPr lang="fr-FR" err="1"/>
              <a:t>Voluptatusam</a:t>
            </a:r>
            <a:r>
              <a:rPr lang="fr-FR"/>
              <a:t> </a:t>
            </a:r>
            <a:r>
              <a:rPr lang="fr-FR" err="1"/>
              <a:t>conse</a:t>
            </a:r>
            <a:r>
              <a:rPr lang="fr-FR"/>
              <a:t> </a:t>
            </a:r>
            <a:r>
              <a:rPr lang="fr-FR" err="1"/>
              <a:t>parum</a:t>
            </a:r>
            <a:r>
              <a:rPr lang="fr-FR"/>
              <a:t> ut </a:t>
            </a:r>
            <a:r>
              <a:rPr lang="fr-FR" err="1"/>
              <a:t>fuga</a:t>
            </a:r>
            <a:r>
              <a:rPr lang="fr-FR"/>
              <a:t>. </a:t>
            </a:r>
            <a:r>
              <a:rPr lang="fr-FR" err="1"/>
              <a:t>Itatis</a:t>
            </a:r>
            <a:r>
              <a:rPr lang="fr-FR"/>
              <a:t> </a:t>
            </a:r>
            <a:r>
              <a:rPr lang="fr-FR" err="1"/>
              <a:t>sandis</a:t>
            </a:r>
            <a:r>
              <a:rPr lang="fr-FR"/>
              <a:t> re </a:t>
            </a:r>
            <a:r>
              <a:rPr lang="fr-FR" err="1"/>
              <a:t>pre</a:t>
            </a:r>
            <a:r>
              <a:rPr lang="fr-FR"/>
              <a:t> </a:t>
            </a:r>
            <a:r>
              <a:rPr lang="fr-FR" err="1"/>
              <a:t>eos</a:t>
            </a:r>
            <a:r>
              <a:rPr lang="fr-FR"/>
              <a:t> </a:t>
            </a:r>
            <a:r>
              <a:rPr lang="fr-FR" err="1"/>
              <a:t>aut</a:t>
            </a:r>
            <a:r>
              <a:rPr lang="fr-FR"/>
              <a:t> qui </a:t>
            </a:r>
            <a:r>
              <a:rPr lang="fr-FR" err="1"/>
              <a:t>nim</a:t>
            </a:r>
            <a:r>
              <a:rPr lang="fr-FR"/>
              <a:t> </a:t>
            </a:r>
            <a:r>
              <a:rPr lang="fr-FR" err="1"/>
              <a:t>reperum</a:t>
            </a:r>
            <a:r>
              <a:rPr lang="fr-FR"/>
              <a:t> </a:t>
            </a:r>
            <a:r>
              <a:rPr lang="fr-FR" err="1"/>
              <a:t>fugitatur</a:t>
            </a:r>
            <a:r>
              <a:rPr lang="fr-FR"/>
              <a:t> </a:t>
            </a:r>
            <a:r>
              <a:rPr lang="fr-FR" err="1"/>
              <a:t>magnimos</a:t>
            </a:r>
            <a:r>
              <a:rPr lang="fr-FR"/>
              <a:t> </a:t>
            </a:r>
            <a:r>
              <a:rPr lang="fr-FR" err="1"/>
              <a:t>restionseque</a:t>
            </a:r>
            <a:r>
              <a:rPr lang="fr-FR"/>
              <a:t> </a:t>
            </a:r>
            <a:r>
              <a:rPr lang="fr-FR" err="1"/>
              <a:t>siminciunt</a:t>
            </a:r>
            <a:r>
              <a:rPr lang="fr-FR"/>
              <a:t> </a:t>
            </a:r>
            <a:r>
              <a:rPr lang="fr-FR" err="1"/>
              <a:t>aliquodipsam</a:t>
            </a:r>
            <a:r>
              <a:rPr lang="fr-FR"/>
              <a:t> </a:t>
            </a:r>
            <a:r>
              <a:rPr lang="fr-FR" err="1"/>
              <a:t>eum</a:t>
            </a:r>
            <a:r>
              <a:rPr lang="fr-FR"/>
              <a:t> </a:t>
            </a:r>
            <a:r>
              <a:rPr lang="fr-FR" err="1"/>
              <a:t>vel</a:t>
            </a:r>
            <a:r>
              <a:rPr lang="fr-FR"/>
              <a:t> </a:t>
            </a:r>
            <a:r>
              <a:rPr lang="fr-FR" err="1"/>
              <a:t>eataspellaut</a:t>
            </a:r>
            <a:r>
              <a:rPr lang="fr-FR"/>
              <a:t> </a:t>
            </a:r>
            <a:r>
              <a:rPr lang="fr-FR" err="1"/>
              <a:t>poreicatem</a:t>
            </a:r>
            <a:r>
              <a:rPr lang="fr-FR"/>
              <a:t> </a:t>
            </a:r>
            <a:r>
              <a:rPr lang="fr-FR" err="1"/>
              <a:t>quae</a:t>
            </a:r>
            <a:r>
              <a:rPr lang="fr-FR"/>
              <a:t>. </a:t>
            </a:r>
          </a:p>
          <a:p>
            <a:pPr lvl="7"/>
            <a:r>
              <a:rPr lang="fr-FR"/>
              <a:t>texte standard </a:t>
            </a:r>
            <a:r>
              <a:rPr lang="fr-FR" err="1"/>
              <a:t>arial</a:t>
            </a:r>
            <a:r>
              <a:rPr lang="fr-FR"/>
              <a:t> 20 pt noir interlignage 36 pt</a:t>
            </a:r>
          </a:p>
          <a:p>
            <a:pPr lvl="7"/>
            <a:r>
              <a:rPr lang="fr-FR" err="1"/>
              <a:t>Comnim</a:t>
            </a:r>
            <a:r>
              <a:rPr lang="fr-FR"/>
              <a:t> et lia </a:t>
            </a:r>
            <a:r>
              <a:rPr lang="fr-FR" err="1"/>
              <a:t>doluptas</a:t>
            </a:r>
            <a:r>
              <a:rPr lang="fr-FR"/>
              <a:t> </a:t>
            </a:r>
            <a:r>
              <a:rPr lang="fr-FR" err="1"/>
              <a:t>molore</a:t>
            </a:r>
            <a:r>
              <a:rPr lang="fr-FR"/>
              <a:t> </a:t>
            </a:r>
            <a:r>
              <a:rPr lang="fr-FR" err="1"/>
              <a:t>elit</a:t>
            </a:r>
            <a:r>
              <a:rPr lang="fr-FR"/>
              <a:t> </a:t>
            </a:r>
            <a:r>
              <a:rPr lang="fr-FR" err="1"/>
              <a:t>occus</a:t>
            </a:r>
            <a:r>
              <a:rPr lang="fr-FR"/>
              <a:t> </a:t>
            </a:r>
            <a:endParaRPr lang="pt-BR"/>
          </a:p>
          <a:p>
            <a:pPr lvl="7"/>
            <a:r>
              <a:rPr lang="pt-BR"/>
              <a:t>Moditas adis evendae </a:t>
            </a:r>
          </a:p>
          <a:p>
            <a:pPr lvl="7"/>
            <a:r>
              <a:rPr lang="pt-BR"/>
              <a:t>Nos intur mo doluptaquas autectem</a:t>
            </a:r>
          </a:p>
          <a:p>
            <a:pPr lvl="1"/>
            <a:r>
              <a:rPr lang="fr-FR"/>
              <a:t>Exergue</a:t>
            </a:r>
          </a:p>
          <a:p>
            <a:pPr lvl="6"/>
            <a:r>
              <a:rPr lang="fr-FR"/>
              <a:t>texte standard </a:t>
            </a:r>
            <a:r>
              <a:rPr lang="fr-FR" err="1"/>
              <a:t>arial</a:t>
            </a:r>
            <a:r>
              <a:rPr lang="fr-FR"/>
              <a:t> 8 pt noir </a:t>
            </a:r>
            <a:r>
              <a:rPr lang="fr-FR" err="1"/>
              <a:t>Henihita</a:t>
            </a:r>
            <a:r>
              <a:rPr lang="fr-FR"/>
              <a:t> </a:t>
            </a:r>
            <a:r>
              <a:rPr lang="fr-FR" err="1"/>
              <a:t>tquatem</a:t>
            </a:r>
            <a:r>
              <a:rPr lang="fr-FR"/>
              <a:t> </a:t>
            </a:r>
            <a:r>
              <a:rPr lang="fr-FR" err="1"/>
              <a:t>eum</a:t>
            </a:r>
            <a:r>
              <a:rPr lang="fr-FR"/>
              <a:t> </a:t>
            </a:r>
            <a:r>
              <a:rPr lang="fr-FR" err="1"/>
              <a:t>repudia</a:t>
            </a:r>
            <a:r>
              <a:rPr lang="fr-FR"/>
              <a:t> </a:t>
            </a:r>
            <a:r>
              <a:rPr lang="fr-FR" err="1"/>
              <a:t>veles</a:t>
            </a:r>
            <a:r>
              <a:rPr lang="fr-FR"/>
              <a:t> et, </a:t>
            </a:r>
            <a:r>
              <a:rPr lang="fr-FR" err="1"/>
              <a:t>comnim</a:t>
            </a:r>
            <a:r>
              <a:rPr lang="fr-FR"/>
              <a:t> et </a:t>
            </a:r>
            <a:r>
              <a:rPr lang="fr-FR" err="1"/>
              <a:t>autectem</a:t>
            </a:r>
            <a:r>
              <a:rPr lang="fr-FR"/>
              <a:t> </a:t>
            </a:r>
            <a:r>
              <a:rPr lang="fr-FR" err="1"/>
              <a:t>haribus</a:t>
            </a:r>
            <a:r>
              <a:rPr lang="fr-FR"/>
              <a:t> </a:t>
            </a:r>
            <a:r>
              <a:rPr lang="fr-FR" err="1"/>
              <a:t>dipsa</a:t>
            </a:r>
            <a:endParaRPr lang="fr-FR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02F85AC0-326B-49BA-B9D5-0440DCF3DBE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49446" y="4840044"/>
            <a:ext cx="2496993" cy="274097"/>
          </a:xfrm>
          <a:prstGeom prst="rect">
            <a:avLst/>
          </a:prstGeom>
        </p:spPr>
        <p:txBody>
          <a:bodyPr lIns="36000" tIns="36000" rIns="36000" bIns="36000" anchor="ctr" anchorCtr="0"/>
          <a:lstStyle>
            <a:lvl1pPr algn="l">
              <a:defRPr sz="675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Réf. : PREZ AVENIR(s)_Pas à pas lycée_241008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4C1756EB-5497-4029-946A-F3E7A3BA2FB6}"/>
              </a:ext>
            </a:extLst>
          </p:cNvPr>
          <p:cNvCxnSpPr/>
          <p:nvPr userDrawn="1"/>
        </p:nvCxnSpPr>
        <p:spPr>
          <a:xfrm>
            <a:off x="627036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FE36B387-B797-4A4A-AD08-BBDE156A99AD}"/>
              </a:ext>
            </a:extLst>
          </p:cNvPr>
          <p:cNvCxnSpPr/>
          <p:nvPr userDrawn="1"/>
        </p:nvCxnSpPr>
        <p:spPr>
          <a:xfrm>
            <a:off x="320551" y="4904509"/>
            <a:ext cx="0" cy="141266"/>
          </a:xfrm>
          <a:prstGeom prst="line">
            <a:avLst/>
          </a:prstGeom>
          <a:ln w="15875" cap="rnd">
            <a:solidFill>
              <a:srgbClr val="E3000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2F25F54B-46CD-488A-8EAC-52E4948D5116}"/>
              </a:ext>
            </a:extLst>
          </p:cNvPr>
          <p:cNvSpPr/>
          <p:nvPr userDrawn="1"/>
        </p:nvSpPr>
        <p:spPr>
          <a:xfrm>
            <a:off x="901773" y="0"/>
            <a:ext cx="8242227" cy="716279"/>
          </a:xfrm>
          <a:prstGeom prst="rect">
            <a:avLst/>
          </a:prstGeom>
          <a:solidFill>
            <a:srgbClr val="FFD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B9A9CA4-BE74-45EF-9824-BF94D5ACD4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6501" y="218731"/>
            <a:ext cx="6346948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>
              <a:defRPr sz="14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Titre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ECCE1E24-EA16-4CDF-948E-E72E553C09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51" y="174932"/>
            <a:ext cx="409494" cy="35925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262301D5-085B-40D4-A6A7-AEF7607ED1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175342"/>
            <a:ext cx="900000" cy="35122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6C8BAC75-732E-4AAC-A776-CA9C186C60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10" y="0"/>
            <a:ext cx="162752" cy="716279"/>
          </a:xfrm>
          <a:prstGeom prst="rect">
            <a:avLst/>
          </a:prstGeom>
        </p:spPr>
      </p:pic>
      <p:sp>
        <p:nvSpPr>
          <p:cNvPr id="34" name="Espace réservé du texte 43">
            <a:extLst>
              <a:ext uri="{FF2B5EF4-FFF2-40B4-BE49-F238E27FC236}">
                <a16:creationId xmlns:a16="http://schemas.microsoft.com/office/drawing/2014/main" id="{30CA0B02-C01D-4BBB-B24A-4BA042A9DD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4176" y="416650"/>
            <a:ext cx="6353986" cy="198000"/>
          </a:xfrm>
          <a:prstGeom prst="rect">
            <a:avLst/>
          </a:prstGeom>
        </p:spPr>
        <p:txBody>
          <a:bodyPr lIns="36000" tIns="36000" rIns="36000" bIns="36000" anchor="ctr" anchorCtr="0">
            <a:noAutofit/>
          </a:bodyPr>
          <a:lstStyle>
            <a:lvl1pPr marL="0" indent="0">
              <a:buNone/>
              <a:defRPr lang="fr-FR" sz="1000" b="0" i="1" kern="1200" baseline="0" dirty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Sous titre</a:t>
            </a:r>
          </a:p>
        </p:txBody>
      </p:sp>
      <p:sp>
        <p:nvSpPr>
          <p:cNvPr id="14" name="Espace réservé du numéro de diapositive 5">
            <a:extLst>
              <a:ext uri="{FF2B5EF4-FFF2-40B4-BE49-F238E27FC236}">
                <a16:creationId xmlns:a16="http://schemas.microsoft.com/office/drawing/2014/main" id="{FFF6830A-F637-44F1-A7C1-994A306426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54106" y="4841091"/>
            <a:ext cx="237600" cy="273050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>
            <a:lvl1pPr>
              <a:defRPr lang="fr-FR" sz="680" smtClean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3962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098"/>
            <a:ext cx="7886700" cy="995093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486"/>
            <a:ext cx="7886700" cy="3266526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26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702" r:id="rId3"/>
    <p:sldLayoutId id="2147483688" r:id="rId4"/>
    <p:sldLayoutId id="2147483686" r:id="rId5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smusesdeparis.fr/post/ikigai-flash-inspiration-du-27-octobre-2020-ikigai-par-emmeline-et-alexandre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smusesdeparis.fr/post/ikigai-flash-inspiration-du-27-octobre-2020-ikigai-par-emmeline-et-alexandr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6ACE4E-639A-14AE-B242-81265359A4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82870" y="3129408"/>
            <a:ext cx="5679980" cy="497396"/>
          </a:xfrm>
        </p:spPr>
        <p:txBody>
          <a:bodyPr anchor="b"/>
          <a:lstStyle/>
          <a:p>
            <a:r>
              <a:rPr lang="fr-FR" sz="2800" dirty="0">
                <a:solidFill>
                  <a:schemeClr val="bg2"/>
                </a:solidFill>
              </a:rPr>
              <a:t>Découvrez et réalisez votre ikigai  </a:t>
            </a:r>
          </a:p>
        </p:txBody>
      </p:sp>
    </p:spTree>
    <p:extLst>
      <p:ext uri="{BB962C8B-B14F-4D97-AF65-F5344CB8AC3E}">
        <p14:creationId xmlns:p14="http://schemas.microsoft.com/office/powerpoint/2010/main" val="3329296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3634F-4BE6-51B2-9309-A7D5F0036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0450FCA-2F9D-F15D-82E1-7AD637E8A7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10</a:t>
            </a:fld>
            <a:endParaRPr lang="fr-FR"/>
          </a:p>
        </p:txBody>
      </p:sp>
      <p:sp>
        <p:nvSpPr>
          <p:cNvPr id="2" name="Titre 10">
            <a:extLst>
              <a:ext uri="{FF2B5EF4-FFF2-40B4-BE49-F238E27FC236}">
                <a16:creationId xmlns:a16="http://schemas.microsoft.com/office/drawing/2014/main" id="{1D27D56B-6293-EDE0-113D-8F83E49D25DB}"/>
              </a:ext>
            </a:extLst>
          </p:cNvPr>
          <p:cNvSpPr txBox="1">
            <a:spLocks/>
          </p:cNvSpPr>
          <p:nvPr/>
        </p:nvSpPr>
        <p:spPr>
          <a:xfrm>
            <a:off x="2250000" y="2143244"/>
            <a:ext cx="4644000" cy="861774"/>
          </a:xfrm>
          <a:prstGeom prst="rect">
            <a:avLst/>
          </a:prstGeom>
          <a:ln w="12700">
            <a:noFill/>
          </a:ln>
        </p:spPr>
        <p:txBody>
          <a:bodyPr wrap="square" lIns="0" tIns="0" rIns="0" bIns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Merci pour votre attention.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28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E4DE3B4-803B-53B0-F3D6-C7CEFF62CA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2</a:t>
            </a:fld>
            <a:endParaRPr lang="fr-FR"/>
          </a:p>
        </p:txBody>
      </p:sp>
      <p:sp>
        <p:nvSpPr>
          <p:cNvPr id="6" name="Espace réservé du texte 7">
            <a:extLst>
              <a:ext uri="{FF2B5EF4-FFF2-40B4-BE49-F238E27FC236}">
                <a16:creationId xmlns:a16="http://schemas.microsoft.com/office/drawing/2014/main" id="{922D3ADC-2C81-CA5E-ED35-009D7207071E}"/>
              </a:ext>
            </a:extLst>
          </p:cNvPr>
          <p:cNvSpPr txBox="1">
            <a:spLocks/>
          </p:cNvSpPr>
          <p:nvPr/>
        </p:nvSpPr>
        <p:spPr>
          <a:xfrm>
            <a:off x="1474752" y="2283486"/>
            <a:ext cx="6194495" cy="131954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dirty="0"/>
              <a:t>Connaissez-vous le mot </a:t>
            </a:r>
            <a:r>
              <a:rPr lang="fr-FR" sz="2400" b="1" dirty="0"/>
              <a:t>« ikigai » </a:t>
            </a:r>
            <a:r>
              <a:rPr lang="fr-FR" sz="2400" dirty="0"/>
              <a:t>?</a:t>
            </a:r>
          </a:p>
          <a:p>
            <a:r>
              <a:rPr lang="fr-FR" sz="2400" dirty="0"/>
              <a:t>Devinez de quel pays ce mot est originaire…</a:t>
            </a:r>
          </a:p>
          <a:p>
            <a:r>
              <a:rPr lang="fr-FR" sz="2400" dirty="0"/>
              <a:t>Que signifie-t-il ?</a:t>
            </a:r>
          </a:p>
          <a:p>
            <a:endParaRPr lang="fr-FR" dirty="0"/>
          </a:p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8463E6-CB27-00D6-518F-0375ADED4640}"/>
              </a:ext>
            </a:extLst>
          </p:cNvPr>
          <p:cNvSpPr txBox="1"/>
          <p:nvPr/>
        </p:nvSpPr>
        <p:spPr>
          <a:xfrm>
            <a:off x="828297" y="1357000"/>
            <a:ext cx="3525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Découvrez l’ikigai</a:t>
            </a:r>
          </a:p>
        </p:txBody>
      </p:sp>
    </p:spTree>
    <p:extLst>
      <p:ext uri="{BB962C8B-B14F-4D97-AF65-F5344CB8AC3E}">
        <p14:creationId xmlns:p14="http://schemas.microsoft.com/office/powerpoint/2010/main" val="1782012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7956642-3E11-7992-E5D3-89294B54A3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3</a:t>
            </a:fld>
            <a:endParaRPr lang="fr-FR"/>
          </a:p>
        </p:txBody>
      </p:sp>
      <p:sp>
        <p:nvSpPr>
          <p:cNvPr id="2" name="Titre 3">
            <a:extLst>
              <a:ext uri="{FF2B5EF4-FFF2-40B4-BE49-F238E27FC236}">
                <a16:creationId xmlns:a16="http://schemas.microsoft.com/office/drawing/2014/main" id="{CB8C8DD1-6E17-F2EF-A330-CFFD8783BEDC}"/>
              </a:ext>
            </a:extLst>
          </p:cNvPr>
          <p:cNvSpPr txBox="1">
            <a:spLocks/>
          </p:cNvSpPr>
          <p:nvPr/>
        </p:nvSpPr>
        <p:spPr>
          <a:xfrm>
            <a:off x="875133" y="722216"/>
            <a:ext cx="5239917" cy="485776"/>
          </a:xfrm>
          <a:prstGeom prst="rect">
            <a:avLst/>
          </a:prstGeom>
        </p:spPr>
        <p:txBody>
          <a:bodyPr vert="horz" lIns="36000" tIns="36000" rIns="36000" bIns="3600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FR" sz="2400" dirty="0">
                <a:solidFill>
                  <a:srgbClr val="0070C0"/>
                </a:solidFill>
              </a:rPr>
              <a:t>Ikigai : raison d’être et joie de vivre</a:t>
            </a:r>
            <a:endParaRPr lang="fr-FR" dirty="0"/>
          </a:p>
        </p:txBody>
      </p:sp>
      <p:sp>
        <p:nvSpPr>
          <p:cNvPr id="10" name="Titre 3">
            <a:extLst>
              <a:ext uri="{FF2B5EF4-FFF2-40B4-BE49-F238E27FC236}">
                <a16:creationId xmlns:a16="http://schemas.microsoft.com/office/drawing/2014/main" id="{8211DE50-959A-2585-51A3-5325F0812C77}"/>
              </a:ext>
            </a:extLst>
          </p:cNvPr>
          <p:cNvSpPr txBox="1">
            <a:spLocks/>
          </p:cNvSpPr>
          <p:nvPr/>
        </p:nvSpPr>
        <p:spPr>
          <a:xfrm>
            <a:off x="1036421" y="1133476"/>
            <a:ext cx="6688736" cy="602539"/>
          </a:xfrm>
          <a:prstGeom prst="rect">
            <a:avLst/>
          </a:prstGeom>
        </p:spPr>
        <p:txBody>
          <a:bodyPr lIns="0"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r>
              <a:rPr lang="fr-FR" sz="1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IKI » signifie « vie ; vivant ». </a:t>
            </a:r>
            <a:br>
              <a:rPr lang="fr-FR" sz="1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GAI » signifie « effet, résultat, fruit, valeur, </a:t>
            </a:r>
            <a:r>
              <a:rPr lang="fr-FR" sz="1800" b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bénéfice ».</a:t>
            </a:r>
            <a:r>
              <a:rPr lang="fr-FR" sz="18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dirty="0">
              <a:solidFill>
                <a:srgbClr val="0070C0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756CF98E-9959-9A1A-3E61-57D2377FD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133" y="1906662"/>
            <a:ext cx="3865283" cy="324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Espace réservé du contenu 6">
            <a:extLst>
              <a:ext uri="{FF2B5EF4-FFF2-40B4-BE49-F238E27FC236}">
                <a16:creationId xmlns:a16="http://schemas.microsoft.com/office/drawing/2014/main" id="{03F8AF95-3EFA-A781-E677-A7B50E1DC43E}"/>
              </a:ext>
            </a:extLst>
          </p:cNvPr>
          <p:cNvSpPr txBox="1">
            <a:spLocks/>
          </p:cNvSpPr>
          <p:nvPr/>
        </p:nvSpPr>
        <p:spPr>
          <a:xfrm>
            <a:off x="4812488" y="1906662"/>
            <a:ext cx="3840480" cy="2804409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 L‘ikigai prend sa source dans la littérature japonaise du XII</a:t>
            </a:r>
            <a:r>
              <a:rPr lang="fr-FR" sz="1600" baseline="30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siècle, au cœur de l’archipel d’Okinawa. C’est un alignement d’îles et d’îlots, à cheval entre la mer de Chine orientale et la mer des Philippines, répartis entre Taïwan et le Japon. »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fr-FR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Énigme : qu’y a-t-il de particulier dans l’archipel d’Okinawa ?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fr-FR" sz="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: </a:t>
            </a:r>
            <a:r>
              <a:rPr lang="fr-FR" sz="9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https://www.lesmusesdeparis.fr/post/ikigai-flash-inspiration-du-27-octobre-2020-ikigai-par-emmeline-et-alexandre</a:t>
            </a:r>
            <a:endParaRPr lang="fr-FR" sz="9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9573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AA58F93-A4F0-EEFA-5162-BCCBA8AC3F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4</a:t>
            </a:fld>
            <a:endParaRPr lang="fr-FR"/>
          </a:p>
        </p:txBody>
      </p:sp>
      <p:sp>
        <p:nvSpPr>
          <p:cNvPr id="9" name="Titre 3">
            <a:extLst>
              <a:ext uri="{FF2B5EF4-FFF2-40B4-BE49-F238E27FC236}">
                <a16:creationId xmlns:a16="http://schemas.microsoft.com/office/drawing/2014/main" id="{A1BC3A87-E516-9D61-60DF-F05C48C68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600" y="780845"/>
            <a:ext cx="7552800" cy="453600"/>
          </a:xfrm>
        </p:spPr>
        <p:txBody>
          <a:bodyPr/>
          <a:lstStyle/>
          <a:p>
            <a:r>
              <a:rPr lang="fr-FR" sz="20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Énigme : qu’y a-t-il de particulier dans l’archipel d’Okinawa ?</a:t>
            </a:r>
            <a:endParaRPr lang="fr-FR" dirty="0"/>
          </a:p>
        </p:txBody>
      </p:sp>
      <p:sp>
        <p:nvSpPr>
          <p:cNvPr id="10" name="Titre 3">
            <a:extLst>
              <a:ext uri="{FF2B5EF4-FFF2-40B4-BE49-F238E27FC236}">
                <a16:creationId xmlns:a16="http://schemas.microsoft.com/office/drawing/2014/main" id="{C83164F1-A584-5E87-6F8A-67F23387D364}"/>
              </a:ext>
            </a:extLst>
          </p:cNvPr>
          <p:cNvSpPr txBox="1">
            <a:spLocks/>
          </p:cNvSpPr>
          <p:nvPr/>
        </p:nvSpPr>
        <p:spPr>
          <a:xfrm>
            <a:off x="1303004" y="1253099"/>
            <a:ext cx="7264996" cy="2011681"/>
          </a:xfrm>
          <a:prstGeom prst="rect">
            <a:avLst/>
          </a:prstGeom>
        </p:spPr>
        <p:txBody>
          <a:bodyPr lIns="0" tIns="0" rIns="0" bIns="0"/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algn="just"/>
            <a:r>
              <a:rPr lang="fr-FR" sz="20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Réponse :  </a:t>
            </a:r>
            <a:r>
              <a:rPr lang="fr-FR" sz="2000" b="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 </a:t>
            </a:r>
            <a:r>
              <a:rPr lang="fr-FR" sz="20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étude japonaise a démontré que l'</a:t>
            </a:r>
            <a:r>
              <a:rPr lang="fr-FR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ikigai</a:t>
            </a:r>
            <a:r>
              <a:rPr lang="fr-FR" sz="20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 facteur de bonne santé et de longévité. C’est dans la région d’Okinawa que l’on recense d’ailleurs la plus grande concentration de </a:t>
            </a:r>
            <a:r>
              <a:rPr lang="fr-FR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centenaires</a:t>
            </a:r>
            <a:r>
              <a:rPr lang="fr-FR" sz="20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au monde. Une preuve de plus que le </a:t>
            </a:r>
            <a:r>
              <a:rPr lang="fr-FR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bonheur</a:t>
            </a:r>
            <a:r>
              <a:rPr lang="fr-FR" sz="2000" b="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fait bel et bien vivre plus longtemps ! »</a:t>
            </a:r>
          </a:p>
          <a:p>
            <a:pPr algn="just"/>
            <a:endParaRPr lang="fr-FR" sz="1000" b="0" dirty="0">
              <a:solidFill>
                <a:srgbClr val="0070C0"/>
              </a:solidFill>
            </a:endParaRPr>
          </a:p>
          <a:p>
            <a:pPr lvl="0" algn="r">
              <a:spcBef>
                <a:spcPct val="20000"/>
              </a:spcBef>
            </a:pPr>
            <a:r>
              <a:rPr lang="fr-FR" sz="9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 : </a:t>
            </a:r>
            <a:r>
              <a:rPr lang="fr-FR" sz="900" dirty="0">
                <a:solidFill>
                  <a:srgbClr val="0070C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https://www.lesmusesdeparis.fr/post/ikigai-flash-inspiration-du-27-octobre-2020-ikigai-par-emmeline-et-alexandre</a:t>
            </a:r>
            <a:endParaRPr lang="fr-FR" sz="900" dirty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r"/>
            <a:br>
              <a:rPr lang="fr-FR" sz="20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dirty="0">
              <a:solidFill>
                <a:srgbClr val="0070C0"/>
              </a:solidFill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F34E03E7-B1E4-926F-D38F-FA51E21F8C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478" y="3179541"/>
            <a:ext cx="3156848" cy="193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965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1C818-F370-B5C2-15DA-6DC1BD6D1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1554D95-D03C-70DA-38A0-9FBA825FB2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5</a:t>
            </a:fld>
            <a:endParaRPr lang="fr-FR"/>
          </a:p>
        </p:txBody>
      </p:sp>
      <p:sp>
        <p:nvSpPr>
          <p:cNvPr id="2" name="Titre 10">
            <a:extLst>
              <a:ext uri="{FF2B5EF4-FFF2-40B4-BE49-F238E27FC236}">
                <a16:creationId xmlns:a16="http://schemas.microsoft.com/office/drawing/2014/main" id="{4FFDDEB4-3E2E-8076-AB5F-FA6089831D38}"/>
              </a:ext>
            </a:extLst>
          </p:cNvPr>
          <p:cNvSpPr txBox="1">
            <a:spLocks/>
          </p:cNvSpPr>
          <p:nvPr/>
        </p:nvSpPr>
        <p:spPr>
          <a:xfrm>
            <a:off x="895525" y="850763"/>
            <a:ext cx="4172750" cy="523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Découvrir son ikigai, c’est : </a:t>
            </a:r>
            <a:r>
              <a:rPr kumimoji="0" lang="fr-FR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                                                                                  </a:t>
            </a:r>
            <a:br>
              <a:rPr kumimoji="0" lang="fr-FR" sz="1400" b="1" i="1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Titre 10">
            <a:extLst>
              <a:ext uri="{FF2B5EF4-FFF2-40B4-BE49-F238E27FC236}">
                <a16:creationId xmlns:a16="http://schemas.microsoft.com/office/drawing/2014/main" id="{FBB9DCE2-DE52-75F4-6EEF-42E6CAD6E471}"/>
              </a:ext>
            </a:extLst>
          </p:cNvPr>
          <p:cNvSpPr txBox="1">
            <a:spLocks/>
          </p:cNvSpPr>
          <p:nvPr/>
        </p:nvSpPr>
        <p:spPr>
          <a:xfrm>
            <a:off x="1277289" y="1080004"/>
            <a:ext cx="6772834" cy="12618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285750" indent="-285750">
              <a:buFontTx/>
              <a:buChar char="-"/>
            </a:pPr>
            <a:r>
              <a:rPr lang="fr-FR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 se connaître,</a:t>
            </a:r>
          </a:p>
          <a:p>
            <a:pPr marL="285750" indent="-285750">
              <a:buFontTx/>
              <a:buChar char="-"/>
            </a:pPr>
            <a:r>
              <a:rPr lang="fr-FR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 comprendre comment on fonctionne,</a:t>
            </a:r>
          </a:p>
          <a:p>
            <a:pPr marL="285750" indent="-285750">
              <a:buFontTx/>
              <a:buChar char="-"/>
            </a:pPr>
            <a:r>
              <a:rPr lang="fr-FR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mieux comprendre comment on interagit avec les autres</a:t>
            </a:r>
            <a:r>
              <a:rPr lang="fr-FR" sz="14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</a:t>
            </a:r>
            <a:br>
              <a:rPr lang="fr-FR" sz="14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14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DCF5A7-71BF-03B2-3CB2-4B6A49ABB0D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7289" y="1938889"/>
            <a:ext cx="4172750" cy="3122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709E83A-5B20-D409-1706-B8B07FD7A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932" y="4036784"/>
            <a:ext cx="2896587" cy="1024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7034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3792F2-1437-5C6D-6DC4-D681FB4A16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42C7C1-16F2-0F76-5B96-B15C38D541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6</a:t>
            </a:fld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06197B3-4B77-E50D-352C-9322F9612357}"/>
              </a:ext>
            </a:extLst>
          </p:cNvPr>
          <p:cNvSpPr txBox="1"/>
          <p:nvPr/>
        </p:nvSpPr>
        <p:spPr>
          <a:xfrm>
            <a:off x="2772000" y="2312521"/>
            <a:ext cx="36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Réalisez votre ikigai</a:t>
            </a:r>
          </a:p>
        </p:txBody>
      </p:sp>
    </p:spTree>
    <p:extLst>
      <p:ext uri="{BB962C8B-B14F-4D97-AF65-F5344CB8AC3E}">
        <p14:creationId xmlns:p14="http://schemas.microsoft.com/office/powerpoint/2010/main" val="596329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7078C0-B119-BC0E-9E0B-B75F48DA56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EA5724F-ACA5-285B-835A-E3D8FDC9D6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7</a:t>
            </a:fld>
            <a:endParaRPr lang="fr-FR"/>
          </a:p>
        </p:txBody>
      </p:sp>
      <p:sp>
        <p:nvSpPr>
          <p:cNvPr id="2" name="Titre 10">
            <a:extLst>
              <a:ext uri="{FF2B5EF4-FFF2-40B4-BE49-F238E27FC236}">
                <a16:creationId xmlns:a16="http://schemas.microsoft.com/office/drawing/2014/main" id="{5532BF34-FAD3-70E9-1D90-F7BED09D8046}"/>
              </a:ext>
            </a:extLst>
          </p:cNvPr>
          <p:cNvSpPr txBox="1">
            <a:spLocks/>
          </p:cNvSpPr>
          <p:nvPr/>
        </p:nvSpPr>
        <p:spPr>
          <a:xfrm>
            <a:off x="934051" y="830423"/>
            <a:ext cx="7855843" cy="246221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  <p:txBody>
          <a:bodyPr wrap="square" lIns="0" tIns="0" rIns="0" bIns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Anticipez votre ikigai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Espace réservé du contenu 7">
            <a:extLst>
              <a:ext uri="{FF2B5EF4-FFF2-40B4-BE49-F238E27FC236}">
                <a16:creationId xmlns:a16="http://schemas.microsoft.com/office/drawing/2014/main" id="{5F6368FC-7B85-0571-2CCA-4BBA85999EAE}"/>
              </a:ext>
            </a:extLst>
          </p:cNvPr>
          <p:cNvSpPr txBox="1">
            <a:spLocks/>
          </p:cNvSpPr>
          <p:nvPr/>
        </p:nvSpPr>
        <p:spPr>
          <a:xfrm>
            <a:off x="323896" y="1173710"/>
            <a:ext cx="3915057" cy="3609781"/>
          </a:xfrm>
          <a:prstGeom prst="rect">
            <a:avLst/>
          </a:prstGeom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4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“Choisissez un travail que vous aimez et vous n’aurez pas à travailler un seul jour </a:t>
            </a:r>
            <a:br>
              <a:rPr kumimoji="0" lang="fr-FR" sz="14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4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 votre vie.”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Confucius, philosophe chinois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(né en 551 avant J.-C., mort en 479 avant J.-C.,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à 71 ans)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BB72061-0C80-FE93-2455-E3BC36684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5859" y="2448427"/>
            <a:ext cx="1695511" cy="2455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contenu 6">
            <a:extLst>
              <a:ext uri="{FF2B5EF4-FFF2-40B4-BE49-F238E27FC236}">
                <a16:creationId xmlns:a16="http://schemas.microsoft.com/office/drawing/2014/main" id="{80359F61-7721-F533-ED77-05F18B177647}"/>
              </a:ext>
            </a:extLst>
          </p:cNvPr>
          <p:cNvSpPr txBox="1">
            <a:spLocks/>
          </p:cNvSpPr>
          <p:nvPr/>
        </p:nvSpPr>
        <p:spPr>
          <a:xfrm>
            <a:off x="4238953" y="1173710"/>
            <a:ext cx="4550941" cy="3851392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 Premières questions et réflexions :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Ce que vous aimez : répondez avec des verbes d’action et avec des mots précis, en une seule phrase.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b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 Quels sont vos dons, vos aptitudes 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b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 Ce dont le monde a besoin : quels enjeux vous touchent ? Comment agir 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b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4. Ce pour quoi vous pouvez être percevoir un salaire : quelles sont vos compétences techniques et humaines 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Correspondent-elles aux compétences professionnelles que vous avez acquises 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→ Si oui, en quoi ?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→ Si non, à quelles autres compétences professionnelles pourraient-elles correspondre?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fr-FR" sz="11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5. Ce pour quoi vous pouvez recevoir un salaire.</a:t>
            </a:r>
            <a:br>
              <a:rPr kumimoji="0" lang="fr-FR" sz="11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Profession et vocation : quel lien je peux établir avec la citation de Confucius ? 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8306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BE416C-8B36-3816-6816-D699B8BF3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4E52393-9231-93AD-E401-6913DE5AF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8</a:t>
            </a:fld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CB88817-0ABB-4896-A233-3279A5FD4F1D}"/>
              </a:ext>
            </a:extLst>
          </p:cNvPr>
          <p:cNvSpPr txBox="1"/>
          <p:nvPr/>
        </p:nvSpPr>
        <p:spPr>
          <a:xfrm>
            <a:off x="914400" y="819734"/>
            <a:ext cx="7905600" cy="338554"/>
          </a:xfrm>
          <a:prstGeom prst="rect">
            <a:avLst/>
          </a:prstGeom>
          <a:noFill/>
          <a:ln w="1270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Créez votre ikigai</a:t>
            </a:r>
            <a:endParaRPr lang="fr-FR" sz="1600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AC1A365-5E58-99F8-2487-80CE48ED716F}"/>
              </a:ext>
            </a:extLst>
          </p:cNvPr>
          <p:cNvSpPr txBox="1">
            <a:spLocks/>
          </p:cNvSpPr>
          <p:nvPr/>
        </p:nvSpPr>
        <p:spPr>
          <a:xfrm>
            <a:off x="914400" y="1277023"/>
            <a:ext cx="2725737" cy="2457485"/>
          </a:xfrm>
          <a:prstGeom prst="rect">
            <a:avLst/>
          </a:prstGeom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1080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Modèle</a:t>
            </a:r>
          </a:p>
          <a:p>
            <a:pPr marL="0" marR="0" lvl="0" indent="-1080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D22A48DF-55E3-7884-62A8-3556914CAB0B}"/>
              </a:ext>
            </a:extLst>
          </p:cNvPr>
          <p:cNvSpPr txBox="1">
            <a:spLocks/>
          </p:cNvSpPr>
          <p:nvPr/>
        </p:nvSpPr>
        <p:spPr>
          <a:xfrm>
            <a:off x="914400" y="4162462"/>
            <a:ext cx="3941108" cy="512027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1080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Placez vos réponses sur le schéma.</a:t>
            </a:r>
          </a:p>
          <a:p>
            <a:pPr marL="0" marR="0" lvl="0" indent="-1080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Détaillez-le et décorez-le.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:a16="http://schemas.microsoft.com/office/drawing/2014/main" id="{B69AAD0B-41E0-1CD4-965F-472A7CF1089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86243"/>
            <a:ext cx="3232800" cy="2266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901D33C-A0AB-2B61-3C72-FE1EEE55CF4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96802" y="1447199"/>
            <a:ext cx="3793092" cy="339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726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33A26-A217-85F3-6E32-842B64057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EBFFA7F-5808-487E-9B4A-F43E2360A6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</a:pPr>
            <a:fld id="{A5052DC5-C85C-404A-8C4C-AA819F32C966}" type="slidenum">
              <a:rPr lang="fr-FR" smtClean="0"/>
              <a:pPr defTabSz="685800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None/>
              </a:pPr>
              <a:t>9</a:t>
            </a:fld>
            <a:endParaRPr lang="fr-FR"/>
          </a:p>
        </p:txBody>
      </p:sp>
      <p:sp>
        <p:nvSpPr>
          <p:cNvPr id="2" name="Titre 10">
            <a:extLst>
              <a:ext uri="{FF2B5EF4-FFF2-40B4-BE49-F238E27FC236}">
                <a16:creationId xmlns:a16="http://schemas.microsoft.com/office/drawing/2014/main" id="{02915D6F-6C3B-5F0A-2D5E-B7BB544424E9}"/>
              </a:ext>
            </a:extLst>
          </p:cNvPr>
          <p:cNvSpPr txBox="1">
            <a:spLocks/>
          </p:cNvSpPr>
          <p:nvPr/>
        </p:nvSpPr>
        <p:spPr>
          <a:xfrm>
            <a:off x="885600" y="798350"/>
            <a:ext cx="8049601" cy="246221"/>
          </a:xfrm>
          <a:prstGeom prst="rect">
            <a:avLst/>
          </a:prstGeom>
          <a:ln w="12700">
            <a:solidFill>
              <a:sysClr val="windowText" lastClr="000000"/>
            </a:solidFill>
          </a:ln>
        </p:spPr>
        <p:txBody>
          <a:bodyPr wrap="square" lIns="0" tIns="0" rIns="0" bIns="0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i="0" kern="1200" cap="none" baseline="0">
                <a:solidFill>
                  <a:srgbClr val="000000"/>
                </a:solidFill>
                <a:latin typeface="+mj-lt"/>
                <a:ea typeface="+mj-ea"/>
                <a:cs typeface="Marianne Regular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j-ea"/>
              </a:rPr>
              <a:t>Déchiffrez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votre ikigai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506400D0-3D6D-E289-969E-25C23447C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2" y="1256569"/>
            <a:ext cx="5077548" cy="3848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0CBE36E-CF3C-2EDE-CB1D-8E617D6CEBC4}"/>
              </a:ext>
            </a:extLst>
          </p:cNvPr>
          <p:cNvSpPr txBox="1">
            <a:spLocks/>
          </p:cNvSpPr>
          <p:nvPr/>
        </p:nvSpPr>
        <p:spPr>
          <a:xfrm>
            <a:off x="5250611" y="1459377"/>
            <a:ext cx="3821128" cy="3443178"/>
          </a:xfrm>
          <a:prstGeom prst="rect">
            <a:avLst/>
          </a:prstGeom>
          <a:noFill/>
          <a:ln w="12700">
            <a:solidFill>
              <a:sysClr val="windowText" lastClr="000000"/>
            </a:solidFill>
          </a:ln>
        </p:spPr>
        <p:txBody>
          <a:bodyPr vert="horz"/>
          <a:lstStyle>
            <a:lvl1pPr marL="0" indent="-1080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200" b="1" i="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2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40000" indent="-108000" algn="l" defTabSz="457200" rtl="0" eaLnBrk="1" latinLnBrk="0" hangingPunct="1">
              <a:spcBef>
                <a:spcPct val="20000"/>
              </a:spcBef>
              <a:buFont typeface="Lucida Grande"/>
              <a:buChar char="-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Déchiffrez votre ikigai grâce au modèle joint.</a:t>
            </a: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Continuez d’explorer le champ des possibles.</a:t>
            </a: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Vous pouvez créer plusieurs ikigais, jusqu’à ce que le dernier corresponde au mieux à vos aspirations.</a:t>
            </a: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-10800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Observez particulièrement le centre de votre ikigai, afin de bien cibler le métier que vous souhaitez exercer.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Vous pouvez synthétiser votre ikigai par cette phrase centrale : 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J’aime… et j’ai des dons ou des aptitudes pour… dont le monde a besoin pour cet enjeu…</a:t>
            </a: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 peux donc recevoir une rémunération dans cette dynamique, en exerçant le métier de…</a:t>
            </a:r>
          </a:p>
        </p:txBody>
      </p:sp>
    </p:spTree>
    <p:extLst>
      <p:ext uri="{BB962C8B-B14F-4D97-AF65-F5344CB8AC3E}">
        <p14:creationId xmlns:p14="http://schemas.microsoft.com/office/powerpoint/2010/main" val="37373528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AVENIR(s)">
      <a:dk1>
        <a:srgbClr val="E3000B"/>
      </a:dk1>
      <a:lt1>
        <a:srgbClr val="FFFFFF"/>
      </a:lt1>
      <a:dk2>
        <a:srgbClr val="FFD500"/>
      </a:dk2>
      <a:lt2>
        <a:srgbClr val="0E181C"/>
      </a:lt2>
      <a:accent1>
        <a:srgbClr val="E3000B"/>
      </a:accent1>
      <a:accent2>
        <a:srgbClr val="FF555D"/>
      </a:accent2>
      <a:accent3>
        <a:srgbClr val="FF8D93"/>
      </a:accent3>
      <a:accent4>
        <a:srgbClr val="FFD500"/>
      </a:accent4>
      <a:accent5>
        <a:srgbClr val="FBE97E"/>
      </a:accent5>
      <a:accent6>
        <a:srgbClr val="FEFAE5"/>
      </a:accent6>
      <a:hlink>
        <a:srgbClr val="E3000B"/>
      </a:hlink>
      <a:folHlink>
        <a:srgbClr val="FF555D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066F6B97-5013-4131-9C27-6CB355AE7A7C}" vid="{240847FE-E249-4DBB-A20C-0946D0DB8D06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b3649c6-894f-45d0-9fd1-62c5770479c5">
      <Terms xmlns="http://schemas.microsoft.com/office/infopath/2007/PartnerControls"/>
    </lcf76f155ced4ddcb4097134ff3c332f>
    <SharedWithUsers xmlns="359afa94-cc97-41d5-81bb-19c7bb1ff57e">
      <UserInfo>
        <DisplayName>CHERON Clotilde</DisplayName>
        <AccountId>113</AccountId>
        <AccountType/>
      </UserInfo>
    </SharedWithUsers>
    <MediaLengthInSeconds xmlns="db3649c6-894f-45d0-9fd1-62c5770479c5" xsi:nil="true"/>
    <TaxCatchAll xmlns="359afa94-cc97-41d5-81bb-19c7bb1ff57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1C578FD3DB0E24C87988F36D892ACC2" ma:contentTypeVersion="15" ma:contentTypeDescription="Crée un document." ma:contentTypeScope="" ma:versionID="87f87be4e75f8132f9064ea571b93031">
  <xsd:schema xmlns:xsd="http://www.w3.org/2001/XMLSchema" xmlns:xs="http://www.w3.org/2001/XMLSchema" xmlns:p="http://schemas.microsoft.com/office/2006/metadata/properties" xmlns:ns2="db3649c6-894f-45d0-9fd1-62c5770479c5" xmlns:ns3="359afa94-cc97-41d5-81bb-19c7bb1ff57e" targetNamespace="http://schemas.microsoft.com/office/2006/metadata/properties" ma:root="true" ma:fieldsID="548cdb1452fe281b8a6fdda3d7b8b6d1" ns2:_="" ns3:_="">
    <xsd:import namespace="db3649c6-894f-45d0-9fd1-62c5770479c5"/>
    <xsd:import namespace="359afa94-cc97-41d5-81bb-19c7bb1ff5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649c6-894f-45d0-9fd1-62c5770479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Balises d’images" ma:readOnly="false" ma:fieldId="{5cf76f15-5ced-4ddc-b409-7134ff3c332f}" ma:taxonomyMulti="true" ma:sspId="af704385-abc5-46de-aa88-6df51c0987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9afa94-cc97-41d5-81bb-19c7bb1ff57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076c894a-25e4-41c0-bc98-0bed9bf00f03}" ma:internalName="TaxCatchAll" ma:showField="CatchAllData" ma:web="359afa94-cc97-41d5-81bb-19c7bb1ff5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FA1BBC-EB74-44E4-8F98-8264E207736D}">
  <ds:schemaRefs>
    <ds:schemaRef ds:uri="1e648ac2-aa32-46d3-b903-97eb213d91b1"/>
    <ds:schemaRef ds:uri="22fd74ca-02fe-4a2b-9ac6-a43bd142d18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db3649c6-894f-45d0-9fd1-62c5770479c5"/>
    <ds:schemaRef ds:uri="359afa94-cc97-41d5-81bb-19c7bb1ff57e"/>
  </ds:schemaRefs>
</ds:datastoreItem>
</file>

<file path=customXml/itemProps2.xml><?xml version="1.0" encoding="utf-8"?>
<ds:datastoreItem xmlns:ds="http://schemas.openxmlformats.org/officeDocument/2006/customXml" ds:itemID="{EBF65001-54BE-43F6-9B3E-E49007E629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7FB6E6E-0B10-49EB-839F-66D9DE491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649c6-894f-45d0-9fd1-62c5770479c5"/>
    <ds:schemaRef ds:uri="359afa94-cc97-41d5-81bb-19c7bb1ff5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AVENIR(s)_Modèle</Template>
  <TotalTime>43</TotalTime>
  <Words>561</Words>
  <Application>Microsoft Office PowerPoint</Application>
  <PresentationFormat>Personnalisé</PresentationFormat>
  <Paragraphs>70</Paragraphs>
  <Slides>10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Wingdings</vt:lpstr>
      <vt:lpstr>Thème Office</vt:lpstr>
      <vt:lpstr>Découvrez et réalisez votre ikigai  </vt:lpstr>
      <vt:lpstr>Présentation PowerPoint</vt:lpstr>
      <vt:lpstr>Présentation PowerPoint</vt:lpstr>
      <vt:lpstr>Énigme : qu’y a-t-il de particulier dans l’archipel d’Okinawa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</dc:title>
  <dc:creator>Floriane SERVANT</dc:creator>
  <cp:lastModifiedBy>DECKER Alexandra</cp:lastModifiedBy>
  <cp:revision>137</cp:revision>
  <dcterms:created xsi:type="dcterms:W3CDTF">2024-01-23T15:27:59Z</dcterms:created>
  <dcterms:modified xsi:type="dcterms:W3CDTF">2024-10-22T09:48:57Z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0x01010071B29A89E940C0458170A9BF136D8363</vt:lpwstr>
  </property>
  <property fmtid="{D5CDD505-2E9C-101B-9397-08002B2CF9AE}" pid="3" name="Order">
    <vt:r8>1018300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